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  <Override PartName="/ppt/media/image17.jpeg" ContentType="image/jpeg"/>
  <Override PartName="/ppt/media/image18.jpeg" ContentType="image/jpeg"/>
  <Override PartName="/ppt/media/image19.jpeg" ContentType="image/jpeg"/>
  <Override PartName="/ppt/media/image20.jpeg" ContentType="image/jpeg"/>
  <Override PartName="/ppt/media/image21.jpeg" ContentType="image/jpeg"/>
  <Override PartName="/ppt/media/image22.jpeg" ContentType="image/jpeg"/>
  <Override PartName="/ppt/media/image23.jpeg" ContentType="image/jpeg"/>
  <Override PartName="/ppt/media/image24.jpeg" ContentType="image/jpeg"/>
  <Override PartName="/ppt/media/image25.jpeg" ContentType="image/jpeg"/>
  <Override PartName="/ppt/media/image26.jpeg" ContentType="image/jpeg"/>
  <Override PartName="/ppt/media/image27.jpeg" ContentType="image/jpeg"/>
  <Override PartName="/ppt/media/image28.jpeg" ContentType="image/jpeg"/>
  <Override PartName="/ppt/media/image29.jpeg" ContentType="image/jpeg"/>
  <Override PartName="/ppt/media/image30.jpeg" ContentType="image/jpeg"/>
  <Override PartName="/ppt/media/image31.jpeg" ContentType="image/jpeg"/>
  <Override PartName="/ppt/media/image32.jpeg" ContentType="image/jpeg"/>
  <Override PartName="/ppt/media/image33.jpeg" ContentType="image/jpeg"/>
  <Override PartName="/ppt/media/image34.jpeg" ContentType="image/jpeg"/>
  <Override PartName="/ppt/media/image35.jpeg" ContentType="image/jpeg"/>
  <Override PartName="/ppt/media/media1.mp4" ContentType="video/unknown"/>
  <Override PartName="/ppt/media/media2.mp4" ContentType="video/unknown"/>
  <Override PartName="/ppt/media/image36.jpeg" ContentType="image/jpeg"/>
  <Override PartName="/ppt/media/image37.jpeg" ContentType="image/jpeg"/>
  <Override PartName="/ppt/media/media3.mp4" ContentType="video/unknown"/>
  <Override PartName="/ppt/media/image38.jpeg" ContentType="image/jpeg"/>
  <Override PartName="/ppt/media/image39.jpeg" ContentType="image/jpeg"/>
  <Override PartName="/ppt/media/image40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18288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600" u="none" kumimoji="0" normalizeH="0">
        <a:ln>
          <a:noFill/>
        </a:ln>
        <a:solidFill>
          <a:srgbClr val="000000"/>
        </a:solidFill>
        <a:effectLst/>
        <a:uFillTx/>
        <a:latin typeface="Tahoma"/>
        <a:ea typeface="Tahoma"/>
        <a:cs typeface="Tahoma"/>
        <a:sym typeface="Tahoma"/>
      </a:defRPr>
    </a:lvl1pPr>
    <a:lvl2pPr marL="0" marR="0" indent="457200" algn="ctr" defTabSz="18288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600" u="none" kumimoji="0" normalizeH="0">
        <a:ln>
          <a:noFill/>
        </a:ln>
        <a:solidFill>
          <a:srgbClr val="000000"/>
        </a:solidFill>
        <a:effectLst/>
        <a:uFillTx/>
        <a:latin typeface="Tahoma"/>
        <a:ea typeface="Tahoma"/>
        <a:cs typeface="Tahoma"/>
        <a:sym typeface="Tahoma"/>
      </a:defRPr>
    </a:lvl2pPr>
    <a:lvl3pPr marL="0" marR="0" indent="914400" algn="ctr" defTabSz="18288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600" u="none" kumimoji="0" normalizeH="0">
        <a:ln>
          <a:noFill/>
        </a:ln>
        <a:solidFill>
          <a:srgbClr val="000000"/>
        </a:solidFill>
        <a:effectLst/>
        <a:uFillTx/>
        <a:latin typeface="Tahoma"/>
        <a:ea typeface="Tahoma"/>
        <a:cs typeface="Tahoma"/>
        <a:sym typeface="Tahoma"/>
      </a:defRPr>
    </a:lvl3pPr>
    <a:lvl4pPr marL="0" marR="0" indent="1371600" algn="ctr" defTabSz="18288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600" u="none" kumimoji="0" normalizeH="0">
        <a:ln>
          <a:noFill/>
        </a:ln>
        <a:solidFill>
          <a:srgbClr val="000000"/>
        </a:solidFill>
        <a:effectLst/>
        <a:uFillTx/>
        <a:latin typeface="Tahoma"/>
        <a:ea typeface="Tahoma"/>
        <a:cs typeface="Tahoma"/>
        <a:sym typeface="Tahoma"/>
      </a:defRPr>
    </a:lvl4pPr>
    <a:lvl5pPr marL="0" marR="0" indent="1828800" algn="ctr" defTabSz="18288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600" u="none" kumimoji="0" normalizeH="0">
        <a:ln>
          <a:noFill/>
        </a:ln>
        <a:solidFill>
          <a:srgbClr val="000000"/>
        </a:solidFill>
        <a:effectLst/>
        <a:uFillTx/>
        <a:latin typeface="Tahoma"/>
        <a:ea typeface="Tahoma"/>
        <a:cs typeface="Tahoma"/>
        <a:sym typeface="Tahoma"/>
      </a:defRPr>
    </a:lvl5pPr>
    <a:lvl6pPr marL="0" marR="0" indent="0" algn="ctr" defTabSz="18288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600" u="none" kumimoji="0" normalizeH="0">
        <a:ln>
          <a:noFill/>
        </a:ln>
        <a:solidFill>
          <a:srgbClr val="000000"/>
        </a:solidFill>
        <a:effectLst/>
        <a:uFillTx/>
        <a:latin typeface="Tahoma"/>
        <a:ea typeface="Tahoma"/>
        <a:cs typeface="Tahoma"/>
        <a:sym typeface="Tahoma"/>
      </a:defRPr>
    </a:lvl6pPr>
    <a:lvl7pPr marL="0" marR="0" indent="0" algn="ctr" defTabSz="18288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600" u="none" kumimoji="0" normalizeH="0">
        <a:ln>
          <a:noFill/>
        </a:ln>
        <a:solidFill>
          <a:srgbClr val="000000"/>
        </a:solidFill>
        <a:effectLst/>
        <a:uFillTx/>
        <a:latin typeface="Tahoma"/>
        <a:ea typeface="Tahoma"/>
        <a:cs typeface="Tahoma"/>
        <a:sym typeface="Tahoma"/>
      </a:defRPr>
    </a:lvl7pPr>
    <a:lvl8pPr marL="0" marR="0" indent="0" algn="ctr" defTabSz="18288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600" u="none" kumimoji="0" normalizeH="0">
        <a:ln>
          <a:noFill/>
        </a:ln>
        <a:solidFill>
          <a:srgbClr val="000000"/>
        </a:solidFill>
        <a:effectLst/>
        <a:uFillTx/>
        <a:latin typeface="Tahoma"/>
        <a:ea typeface="Tahoma"/>
        <a:cs typeface="Tahoma"/>
        <a:sym typeface="Tahoma"/>
      </a:defRPr>
    </a:lvl8pPr>
    <a:lvl9pPr marL="0" marR="0" indent="0" algn="ctr" defTabSz="18288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600" u="none" kumimoji="0" normalizeH="0">
        <a:ln>
          <a:noFill/>
        </a:ln>
        <a:solidFill>
          <a:srgbClr val="000000"/>
        </a:solidFill>
        <a:effectLst/>
        <a:uFillTx/>
        <a:latin typeface="Tahoma"/>
        <a:ea typeface="Tahoma"/>
        <a:cs typeface="Tahoma"/>
        <a:sym typeface="Tahom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2EACA"/>
          </a:solidFill>
        </a:fill>
      </a:tcStyle>
    </a:wholeTbl>
    <a:band2H>
      <a:tcTxStyle b="def" i="def"/>
      <a:tcStyle>
        <a:tcBdr/>
        <a:fill>
          <a:solidFill>
            <a:srgbClr val="F1F5E6"/>
          </a:solidFill>
        </a:fill>
      </a:tcStyle>
    </a:band2H>
    <a:firstCol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508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 b="def" i="def"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508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 b="def" i="def"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508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635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Tahoma"/>
          <a:ea typeface="Tahoma"/>
          <a:cs typeface="Tahom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508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635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Tahoma"/>
          <a:ea typeface="Tahoma"/>
          <a:cs typeface="Tahom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83" name="Shape 83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1828800" latinLnBrk="0">
      <a:spcBef>
        <a:spcPts val="800"/>
      </a:spcBef>
      <a:defRPr sz="2200">
        <a:latin typeface="+mn-lt"/>
        <a:ea typeface="+mn-ea"/>
        <a:cs typeface="+mn-cs"/>
        <a:sym typeface="Times"/>
      </a:defRPr>
    </a:lvl1pPr>
    <a:lvl2pPr indent="228600" defTabSz="1828800" latinLnBrk="0">
      <a:spcBef>
        <a:spcPts val="800"/>
      </a:spcBef>
      <a:defRPr sz="2200">
        <a:latin typeface="+mn-lt"/>
        <a:ea typeface="+mn-ea"/>
        <a:cs typeface="+mn-cs"/>
        <a:sym typeface="Times"/>
      </a:defRPr>
    </a:lvl2pPr>
    <a:lvl3pPr indent="457200" defTabSz="1828800" latinLnBrk="0">
      <a:spcBef>
        <a:spcPts val="800"/>
      </a:spcBef>
      <a:defRPr sz="2200">
        <a:latin typeface="+mn-lt"/>
        <a:ea typeface="+mn-ea"/>
        <a:cs typeface="+mn-cs"/>
        <a:sym typeface="Times"/>
      </a:defRPr>
    </a:lvl3pPr>
    <a:lvl4pPr indent="685800" defTabSz="1828800" latinLnBrk="0">
      <a:spcBef>
        <a:spcPts val="800"/>
      </a:spcBef>
      <a:defRPr sz="2200">
        <a:latin typeface="+mn-lt"/>
        <a:ea typeface="+mn-ea"/>
        <a:cs typeface="+mn-cs"/>
        <a:sym typeface="Times"/>
      </a:defRPr>
    </a:lvl4pPr>
    <a:lvl5pPr indent="914400" defTabSz="1828800" latinLnBrk="0">
      <a:spcBef>
        <a:spcPts val="800"/>
      </a:spcBef>
      <a:defRPr sz="2200">
        <a:latin typeface="+mn-lt"/>
        <a:ea typeface="+mn-ea"/>
        <a:cs typeface="+mn-cs"/>
        <a:sym typeface="Times"/>
      </a:defRPr>
    </a:lvl5pPr>
    <a:lvl6pPr indent="1143000" defTabSz="1828800" latinLnBrk="0">
      <a:spcBef>
        <a:spcPts val="800"/>
      </a:spcBef>
      <a:defRPr sz="2200">
        <a:latin typeface="+mn-lt"/>
        <a:ea typeface="+mn-ea"/>
        <a:cs typeface="+mn-cs"/>
        <a:sym typeface="Times"/>
      </a:defRPr>
    </a:lvl6pPr>
    <a:lvl7pPr indent="1371600" defTabSz="1828800" latinLnBrk="0">
      <a:spcBef>
        <a:spcPts val="800"/>
      </a:spcBef>
      <a:defRPr sz="2200">
        <a:latin typeface="+mn-lt"/>
        <a:ea typeface="+mn-ea"/>
        <a:cs typeface="+mn-cs"/>
        <a:sym typeface="Times"/>
      </a:defRPr>
    </a:lvl7pPr>
    <a:lvl8pPr indent="1600200" defTabSz="1828800" latinLnBrk="0">
      <a:spcBef>
        <a:spcPts val="800"/>
      </a:spcBef>
      <a:defRPr sz="2200">
        <a:latin typeface="+mn-lt"/>
        <a:ea typeface="+mn-ea"/>
        <a:cs typeface="+mn-cs"/>
        <a:sym typeface="Times"/>
      </a:defRPr>
    </a:lvl8pPr>
    <a:lvl9pPr indent="1828800" defTabSz="1828800" latinLnBrk="0">
      <a:spcBef>
        <a:spcPts val="800"/>
      </a:spcBef>
      <a:defRPr sz="2200">
        <a:latin typeface="+mn-lt"/>
        <a:ea typeface="+mn-ea"/>
        <a:cs typeface="+mn-cs"/>
        <a:sym typeface="Times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Default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/>
          <p:nvPr/>
        </p:nvSpPr>
        <p:spPr>
          <a:xfrm>
            <a:off x="3054078" y="13191328"/>
            <a:ext cx="13716003" cy="1088232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68580" tIns="68580" rIns="68580" bIns="68580" anchor="ctr"/>
          <a:lstStyle/>
          <a:p>
            <a:pPr algn="r">
              <a:defRPr sz="4200"/>
            </a:pPr>
          </a:p>
        </p:txBody>
      </p:sp>
      <p:sp>
        <p:nvSpPr>
          <p:cNvPr id="12" name="Shape 12"/>
          <p:cNvSpPr/>
          <p:nvPr/>
        </p:nvSpPr>
        <p:spPr>
          <a:xfrm>
            <a:off x="-74673" y="12702121"/>
            <a:ext cx="24533347" cy="1012501"/>
          </a:xfrm>
          <a:prstGeom prst="rect">
            <a:avLst/>
          </a:prstGeom>
          <a:solidFill>
            <a:srgbClr val="00A6D6"/>
          </a:solidFill>
          <a:ln w="12700">
            <a:miter lim="400000"/>
          </a:ln>
        </p:spPr>
        <p:txBody>
          <a:bodyPr lIns="68580" tIns="68580" rIns="68580" bIns="68580" anchor="ctr"/>
          <a:lstStyle/>
          <a:p>
            <a:pPr algn="r">
              <a:defRPr sz="4200"/>
            </a:pPr>
          </a:p>
        </p:txBody>
      </p:sp>
      <p:sp>
        <p:nvSpPr>
          <p:cNvPr id="13" name="Shape 13"/>
          <p:cNvSpPr/>
          <p:nvPr/>
        </p:nvSpPr>
        <p:spPr>
          <a:xfrm>
            <a:off x="3054079" y="12709711"/>
            <a:ext cx="18275842" cy="1"/>
          </a:xfrm>
          <a:prstGeom prst="line">
            <a:avLst/>
          </a:prstGeom>
          <a:ln w="12700">
            <a:solidFill>
              <a:srgbClr val="000000"/>
            </a:solidFill>
          </a:ln>
        </p:spPr>
        <p:txBody>
          <a:bodyPr lIns="68580" tIns="68580" rIns="68580" bIns="68580"/>
          <a:lstStyle/>
          <a:p>
            <a:pPr/>
          </a:p>
        </p:txBody>
      </p:sp>
      <p:sp>
        <p:nvSpPr>
          <p:cNvPr id="14" name="Shape 14"/>
          <p:cNvSpPr/>
          <p:nvPr/>
        </p:nvSpPr>
        <p:spPr>
          <a:xfrm>
            <a:off x="30672" y="13341085"/>
            <a:ext cx="21689775" cy="25"/>
          </a:xfrm>
          <a:prstGeom prst="line">
            <a:avLst/>
          </a:prstGeom>
          <a:ln w="25400">
            <a:solidFill>
              <a:srgbClr val="FFFFFF"/>
            </a:solidFill>
          </a:ln>
        </p:spPr>
        <p:txBody>
          <a:bodyPr lIns="0" tIns="0" rIns="0" bIns="0"/>
          <a:lstStyle/>
          <a:p>
            <a:pPr algn="l" defTabSz="642937">
              <a:defRPr sz="1600">
                <a:latin typeface="+mj-lt"/>
                <a:ea typeface="+mj-ea"/>
                <a:cs typeface="+mj-cs"/>
                <a:sym typeface="Helvetica"/>
              </a:defRPr>
            </a:pPr>
          </a:p>
        </p:txBody>
      </p:sp>
      <p:sp>
        <p:nvSpPr>
          <p:cNvPr id="15" name="Shape 15"/>
          <p:cNvSpPr/>
          <p:nvPr/>
        </p:nvSpPr>
        <p:spPr>
          <a:xfrm>
            <a:off x="16849329" y="12906647"/>
            <a:ext cx="4657293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marL="81280" marR="81280" algn="r" defTabSz="1821656">
              <a:buClr>
                <a:srgbClr val="000000"/>
              </a:buClr>
              <a:buFont typeface="Verdana"/>
              <a:defRPr b="1" sz="1800">
                <a:solidFill>
                  <a:srgbClr val="EBEBEB"/>
                </a:solidFill>
                <a:uFill>
                  <a:solidFill>
                    <a:srgbClr val="EBEBEB"/>
                  </a:solidFill>
                </a:uFill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Photonics Explorer Kit</a:t>
            </a:r>
          </a:p>
        </p:txBody>
      </p:sp>
      <p:sp>
        <p:nvSpPr>
          <p:cNvPr id="16" name="Shape 16"/>
          <p:cNvSpPr/>
          <p:nvPr/>
        </p:nvSpPr>
        <p:spPr>
          <a:xfrm>
            <a:off x="14226533" y="13388892"/>
            <a:ext cx="7215188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algn="r" defTabSz="1821656">
              <a:buClr>
                <a:srgbClr val="000000"/>
              </a:buClr>
              <a:buFont typeface="Verdana"/>
              <a:defRPr sz="1800">
                <a:solidFill>
                  <a:srgbClr val="EBEBEB"/>
                </a:solidFill>
                <a:uFill>
                  <a:solidFill>
                    <a:srgbClr val="EBEBEB"/>
                  </a:solidFill>
                </a:uFill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>
              <a:defRPr sz="4400"/>
            </a:pPr>
            <a:r>
              <a:rPr sz="1800"/>
              <a:t>Dr. Aurèle Adam &amp; Ing. Thim Zuidwijk</a:t>
            </a:r>
          </a:p>
        </p:txBody>
      </p:sp>
      <p:sp>
        <p:nvSpPr>
          <p:cNvPr id="17" name="Shape 17"/>
          <p:cNvSpPr/>
          <p:nvPr/>
        </p:nvSpPr>
        <p:spPr>
          <a:xfrm>
            <a:off x="-132768" y="13293090"/>
            <a:ext cx="2271322" cy="4464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71437" tIns="71437" rIns="71437" bIns="71437">
            <a:spAutoFit/>
          </a:bodyPr>
          <a:lstStyle>
            <a:lvl1pPr marL="81280" marR="81280" algn="l" defTabSz="1821656">
              <a:buClr>
                <a:srgbClr val="000000"/>
              </a:buClr>
              <a:buFont typeface="Verdana"/>
              <a:defRPr sz="1800">
                <a:solidFill>
                  <a:srgbClr val="EBEBEB"/>
                </a:solidFill>
                <a:uFill>
                  <a:solidFill>
                    <a:srgbClr val="EBEBEB"/>
                  </a:solidFill>
                </a:uFill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17 December 2016</a:t>
            </a:r>
          </a:p>
        </p:txBody>
      </p:sp>
      <p:pic>
        <p:nvPicPr>
          <p:cNvPr id="18" name="TU_P4~black.pdf"/>
          <p:cNvPicPr>
            <a:picLocks noChangeAspect="1"/>
          </p:cNvPicPr>
          <p:nvPr/>
        </p:nvPicPr>
        <p:blipFill>
          <a:blip r:embed="rId2">
            <a:extLst/>
          </a:blip>
          <a:srcRect l="6802" t="12204" r="11224" b="33130"/>
          <a:stretch>
            <a:fillRect/>
          </a:stretch>
        </p:blipFill>
        <p:spPr>
          <a:xfrm>
            <a:off x="53578" y="12777762"/>
            <a:ext cx="1254761" cy="515442"/>
          </a:xfrm>
          <a:prstGeom prst="rect">
            <a:avLst/>
          </a:prstGeom>
          <a:ln w="12700"/>
        </p:spPr>
      </p:pic>
      <p:pic>
        <p:nvPicPr>
          <p:cNvPr id="19" name="ImPhys-Optica-Logo-noline-small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1585868" y="12702121"/>
            <a:ext cx="2877873" cy="1012501"/>
          </a:xfrm>
          <a:prstGeom prst="rect">
            <a:avLst/>
          </a:prstGeom>
          <a:ln w="12700"/>
        </p:spPr>
      </p:pic>
      <p:sp>
        <p:nvSpPr>
          <p:cNvPr id="20" name="Shape 20"/>
          <p:cNvSpPr/>
          <p:nvPr>
            <p:ph type="sldNum" sz="quarter" idx="2"/>
          </p:nvPr>
        </p:nvSpPr>
        <p:spPr>
          <a:xfrm>
            <a:off x="11374877" y="12839357"/>
            <a:ext cx="779268" cy="416561"/>
          </a:xfrm>
          <a:prstGeom prst="rect">
            <a:avLst/>
          </a:prstGeom>
        </p:spPr>
        <p:txBody>
          <a:bodyPr wrap="square" lIns="68580" tIns="68580" rIns="68580" bIns="68580" anchor="ctr"/>
          <a:lstStyle>
            <a:lvl1pPr defTabSz="1828800">
              <a:defRPr sz="18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Default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>
            <p:ph type="title"/>
          </p:nvPr>
        </p:nvSpPr>
        <p:spPr>
          <a:xfrm>
            <a:off x="4141145" y="112716"/>
            <a:ext cx="12344401" cy="1714501"/>
          </a:xfrm>
          <a:prstGeom prst="rect">
            <a:avLst/>
          </a:prstGeom>
        </p:spPr>
        <p:txBody>
          <a:bodyPr lIns="68580" tIns="68580" rIns="68580" bIns="68580"/>
          <a:lstStyle>
            <a:lvl1pPr marL="1714500" indent="-1714500" defTabSz="1828800">
              <a:defRPr cap="none" spc="0" sz="8400">
                <a:solidFill>
                  <a:srgbClr val="000000"/>
                </a:solidFill>
                <a:latin typeface="Bookman Old Style"/>
                <a:ea typeface="Bookman Old Style"/>
                <a:cs typeface="Bookman Old Style"/>
                <a:sym typeface="Bookman Old Style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8" name="Shape 28"/>
          <p:cNvSpPr/>
          <p:nvPr>
            <p:ph type="body" sz="half" idx="1"/>
          </p:nvPr>
        </p:nvSpPr>
        <p:spPr>
          <a:xfrm>
            <a:off x="6019799" y="4114800"/>
            <a:ext cx="12344401" cy="6788945"/>
          </a:xfrm>
          <a:prstGeom prst="rect">
            <a:avLst/>
          </a:prstGeom>
        </p:spPr>
        <p:txBody>
          <a:bodyPr lIns="68580" tIns="68580" rIns="68580" bIns="68580" anchor="t"/>
          <a:lstStyle>
            <a:lvl1pPr marL="382714" indent="-382714" defTabSz="1828800">
              <a:lnSpc>
                <a:spcPts val="5000"/>
              </a:lnSpc>
              <a:spcBef>
                <a:spcPts val="800"/>
              </a:spcBef>
              <a:buClr>
                <a:srgbClr val="00A6D6"/>
              </a:buClr>
              <a:buSzPct val="100000"/>
              <a:defRPr sz="5600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800629" indent="-414866" defTabSz="1828800">
              <a:lnSpc>
                <a:spcPts val="5000"/>
              </a:lnSpc>
              <a:spcBef>
                <a:spcPts val="800"/>
              </a:spcBef>
              <a:buClr>
                <a:srgbClr val="00A6D6"/>
              </a:buClr>
              <a:buSzPct val="100000"/>
              <a:defRPr sz="5600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1233487" indent="-466725" defTabSz="1828800">
              <a:lnSpc>
                <a:spcPts val="5000"/>
              </a:lnSpc>
              <a:spcBef>
                <a:spcPts val="800"/>
              </a:spcBef>
              <a:buClr>
                <a:srgbClr val="00A6D6"/>
              </a:buClr>
              <a:buSzPct val="100000"/>
              <a:defRPr sz="5600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1681162" indent="-533400" defTabSz="1828800">
              <a:lnSpc>
                <a:spcPts val="5000"/>
              </a:lnSpc>
              <a:spcBef>
                <a:spcPts val="800"/>
              </a:spcBef>
              <a:buClr>
                <a:srgbClr val="00A6D6"/>
              </a:buClr>
              <a:buSzPct val="100000"/>
              <a:defRPr sz="5600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2151062" indent="-622300" defTabSz="1828800">
              <a:lnSpc>
                <a:spcPts val="5000"/>
              </a:lnSpc>
              <a:spcBef>
                <a:spcPts val="800"/>
              </a:spcBef>
              <a:buClr>
                <a:srgbClr val="00A6D6"/>
              </a:buClr>
              <a:buSzPct val="100000"/>
              <a:defRPr sz="5600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" name="Shape 29"/>
          <p:cNvSpPr/>
          <p:nvPr/>
        </p:nvSpPr>
        <p:spPr>
          <a:xfrm>
            <a:off x="3054078" y="13191328"/>
            <a:ext cx="13716003" cy="1088232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68580" tIns="68580" rIns="68580" bIns="68580" anchor="ctr"/>
          <a:lstStyle/>
          <a:p>
            <a:pPr algn="r">
              <a:defRPr sz="4200"/>
            </a:pPr>
          </a:p>
        </p:txBody>
      </p:sp>
      <p:sp>
        <p:nvSpPr>
          <p:cNvPr id="30" name="Shape 30"/>
          <p:cNvSpPr/>
          <p:nvPr/>
        </p:nvSpPr>
        <p:spPr>
          <a:xfrm>
            <a:off x="3035839" y="12702121"/>
            <a:ext cx="18312322" cy="1012501"/>
          </a:xfrm>
          <a:prstGeom prst="rect">
            <a:avLst/>
          </a:prstGeom>
          <a:solidFill>
            <a:srgbClr val="00A6D6"/>
          </a:solidFill>
          <a:ln w="12700">
            <a:miter lim="400000"/>
          </a:ln>
        </p:spPr>
        <p:txBody>
          <a:bodyPr lIns="68580" tIns="68580" rIns="68580" bIns="68580" anchor="ctr"/>
          <a:lstStyle/>
          <a:p>
            <a:pPr algn="r">
              <a:defRPr sz="4200"/>
            </a:pPr>
          </a:p>
        </p:txBody>
      </p:sp>
      <p:sp>
        <p:nvSpPr>
          <p:cNvPr id="31" name="Shape 31"/>
          <p:cNvSpPr/>
          <p:nvPr/>
        </p:nvSpPr>
        <p:spPr>
          <a:xfrm>
            <a:off x="3054079" y="12709711"/>
            <a:ext cx="18275842" cy="1"/>
          </a:xfrm>
          <a:prstGeom prst="line">
            <a:avLst/>
          </a:prstGeom>
          <a:ln w="12700">
            <a:solidFill>
              <a:srgbClr val="000000"/>
            </a:solidFill>
          </a:ln>
        </p:spPr>
        <p:txBody>
          <a:bodyPr lIns="68580" tIns="68580" rIns="68580" bIns="68580"/>
          <a:lstStyle/>
          <a:p>
            <a:pPr/>
          </a:p>
        </p:txBody>
      </p:sp>
      <p:sp>
        <p:nvSpPr>
          <p:cNvPr id="32" name="Shape 32"/>
          <p:cNvSpPr/>
          <p:nvPr/>
        </p:nvSpPr>
        <p:spPr>
          <a:xfrm>
            <a:off x="3030549" y="4362"/>
            <a:ext cx="1171619" cy="4575836"/>
          </a:xfrm>
          <a:prstGeom prst="rect">
            <a:avLst/>
          </a:prstGeom>
          <a:solidFill>
            <a:srgbClr val="00A6D6"/>
          </a:solidFill>
          <a:ln w="12700">
            <a:miter lim="400000"/>
          </a:ln>
        </p:spPr>
        <p:txBody>
          <a:bodyPr lIns="68580" tIns="68580" rIns="68580" bIns="68580" anchor="ctr"/>
          <a:lstStyle/>
          <a:p>
            <a:pPr algn="r">
              <a:defRPr sz="4200"/>
            </a:pPr>
          </a:p>
        </p:txBody>
      </p:sp>
      <p:sp>
        <p:nvSpPr>
          <p:cNvPr id="33" name="Shape 33"/>
          <p:cNvSpPr/>
          <p:nvPr/>
        </p:nvSpPr>
        <p:spPr>
          <a:xfrm>
            <a:off x="3030140" y="13341109"/>
            <a:ext cx="15213209" cy="54"/>
          </a:xfrm>
          <a:prstGeom prst="line">
            <a:avLst/>
          </a:prstGeom>
          <a:ln w="25400">
            <a:solidFill>
              <a:srgbClr val="FFFFFF"/>
            </a:solidFill>
          </a:ln>
        </p:spPr>
        <p:txBody>
          <a:bodyPr lIns="0" tIns="0" rIns="0" bIns="0"/>
          <a:lstStyle/>
          <a:p>
            <a:pPr algn="l" defTabSz="642937">
              <a:defRPr sz="1600">
                <a:latin typeface="+mj-lt"/>
                <a:ea typeface="+mj-ea"/>
                <a:cs typeface="+mj-cs"/>
                <a:sym typeface="Helvetica"/>
              </a:defRPr>
            </a:pPr>
          </a:p>
        </p:txBody>
      </p:sp>
      <p:sp>
        <p:nvSpPr>
          <p:cNvPr id="34" name="Shape 34"/>
          <p:cNvSpPr/>
          <p:nvPr/>
        </p:nvSpPr>
        <p:spPr>
          <a:xfrm>
            <a:off x="13625980" y="12895833"/>
            <a:ext cx="4657293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marL="81280" marR="81280" algn="r" defTabSz="1821656">
              <a:buClr>
                <a:srgbClr val="000000"/>
              </a:buClr>
              <a:buFont typeface="Verdana"/>
              <a:defRPr b="1" sz="1800">
                <a:solidFill>
                  <a:srgbClr val="EBEBEB"/>
                </a:solidFill>
                <a:uFill>
                  <a:solidFill>
                    <a:srgbClr val="EBEBEB"/>
                  </a:solidFill>
                </a:uFill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>
              <a:defRPr b="0"/>
            </a:pPr>
            <a:r>
              <a:rPr b="1"/>
              <a:t>Photonics Explorer Kit</a:t>
            </a:r>
          </a:p>
        </p:txBody>
      </p:sp>
      <p:sp>
        <p:nvSpPr>
          <p:cNvPr id="35" name="Shape 35"/>
          <p:cNvSpPr/>
          <p:nvPr/>
        </p:nvSpPr>
        <p:spPr>
          <a:xfrm>
            <a:off x="10940408" y="13376633"/>
            <a:ext cx="7215188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algn="r" defTabSz="1821656">
              <a:buClr>
                <a:srgbClr val="000000"/>
              </a:buClr>
              <a:buFont typeface="Verdana"/>
              <a:defRPr sz="1800">
                <a:solidFill>
                  <a:srgbClr val="EBEBEB"/>
                </a:solidFill>
                <a:uFill>
                  <a:solidFill>
                    <a:srgbClr val="EBEBEB"/>
                  </a:solidFill>
                </a:uFill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>
              <a:defRPr sz="4400"/>
            </a:pPr>
            <a:r>
              <a:rPr sz="1800"/>
              <a:t>Dr. Aurèle Adam &amp; Ing. Thim Zuidwijk</a:t>
            </a:r>
          </a:p>
        </p:txBody>
      </p:sp>
      <p:sp>
        <p:nvSpPr>
          <p:cNvPr id="36" name="Shape 36"/>
          <p:cNvSpPr/>
          <p:nvPr/>
        </p:nvSpPr>
        <p:spPr>
          <a:xfrm>
            <a:off x="2939045" y="13306156"/>
            <a:ext cx="2271321" cy="4464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71437" tIns="71437" rIns="71437" bIns="71437">
            <a:spAutoFit/>
          </a:bodyPr>
          <a:lstStyle>
            <a:lvl1pPr marL="81280" marR="81280" algn="l" defTabSz="1821656">
              <a:buClr>
                <a:srgbClr val="000000"/>
              </a:buClr>
              <a:buFont typeface="Verdana"/>
              <a:defRPr sz="1800">
                <a:solidFill>
                  <a:srgbClr val="EBEBEB"/>
                </a:solidFill>
                <a:uFill>
                  <a:solidFill>
                    <a:srgbClr val="EBEBEB"/>
                  </a:solidFill>
                </a:uFill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17 December 2016</a:t>
            </a:r>
          </a:p>
        </p:txBody>
      </p:sp>
      <p:pic>
        <p:nvPicPr>
          <p:cNvPr id="37" name="TU_P4~black.pdf"/>
          <p:cNvPicPr>
            <a:picLocks noChangeAspect="1"/>
          </p:cNvPicPr>
          <p:nvPr/>
        </p:nvPicPr>
        <p:blipFill>
          <a:blip r:embed="rId2">
            <a:extLst/>
          </a:blip>
          <a:srcRect l="6802" t="12204" r="11224" b="33130"/>
          <a:stretch>
            <a:fillRect/>
          </a:stretch>
        </p:blipFill>
        <p:spPr>
          <a:xfrm>
            <a:off x="3101578" y="12789793"/>
            <a:ext cx="1254761" cy="515442"/>
          </a:xfrm>
          <a:prstGeom prst="rect">
            <a:avLst/>
          </a:prstGeom>
          <a:ln w="12700"/>
        </p:spPr>
      </p:pic>
      <p:pic>
        <p:nvPicPr>
          <p:cNvPr id="38" name="ImPhys-Optica-Logo-noline-small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490243" y="12704940"/>
            <a:ext cx="2877873" cy="1012501"/>
          </a:xfrm>
          <a:prstGeom prst="rect">
            <a:avLst/>
          </a:prstGeom>
          <a:ln w="12700"/>
        </p:spPr>
      </p:pic>
      <p:sp>
        <p:nvSpPr>
          <p:cNvPr id="39" name="Shape 39"/>
          <p:cNvSpPr/>
          <p:nvPr>
            <p:ph type="sldNum" sz="quarter" idx="2"/>
          </p:nvPr>
        </p:nvSpPr>
        <p:spPr>
          <a:xfrm>
            <a:off x="9036543" y="12773793"/>
            <a:ext cx="3200401" cy="547689"/>
          </a:xfrm>
          <a:prstGeom prst="rect">
            <a:avLst/>
          </a:prstGeom>
        </p:spPr>
        <p:txBody>
          <a:bodyPr lIns="68580" tIns="68580" rIns="68580" bIns="68580" anchor="ctr"/>
          <a:lstStyle>
            <a:lvl1pPr algn="r" defTabSz="1828800">
              <a:defRPr sz="18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/>
          <p:nvPr>
            <p:ph type="body" sz="quarter" idx="13"/>
          </p:nvPr>
        </p:nvSpPr>
        <p:spPr>
          <a:xfrm>
            <a:off x="4833937" y="4161234"/>
            <a:ext cx="14716126" cy="736601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cap="all" spc="512" sz="3200">
                <a:solidFill>
                  <a:srgbClr val="55D7FF"/>
                </a:solidFill>
              </a:defRPr>
            </a:lvl1pPr>
          </a:lstStyle>
          <a:p>
            <a:pPr/>
            <a:r>
              <a:t>–Johnny Appleseed</a:t>
            </a:r>
          </a:p>
        </p:txBody>
      </p:sp>
      <p:sp>
        <p:nvSpPr>
          <p:cNvPr id="47" name="Shape 47"/>
          <p:cNvSpPr/>
          <p:nvPr>
            <p:ph type="body" sz="quarter" idx="14"/>
          </p:nvPr>
        </p:nvSpPr>
        <p:spPr>
          <a:xfrm>
            <a:off x="4833937" y="1893093"/>
            <a:ext cx="14716126" cy="101798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48" name="Shape 48"/>
          <p:cNvSpPr/>
          <p:nvPr>
            <p:ph type="pic" idx="15"/>
          </p:nvPr>
        </p:nvSpPr>
        <p:spPr>
          <a:xfrm>
            <a:off x="3021210" y="5080992"/>
            <a:ext cx="18288001" cy="8626079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49" name="Shape 49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Shape 57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hape 5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6" name="Shape 6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/>
          <p:nvPr>
            <p:ph type="pic" sz="half" idx="13"/>
          </p:nvPr>
        </p:nvSpPr>
        <p:spPr>
          <a:xfrm>
            <a:off x="12192000" y="0"/>
            <a:ext cx="9144000" cy="13716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74" name="Shape 74"/>
          <p:cNvSpPr/>
          <p:nvPr>
            <p:ph type="title"/>
          </p:nvPr>
        </p:nvSpPr>
        <p:spPr>
          <a:xfrm>
            <a:off x="3976687" y="857250"/>
            <a:ext cx="7143751" cy="2607469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5" name="Shape 75"/>
          <p:cNvSpPr/>
          <p:nvPr>
            <p:ph type="body" sz="quarter" idx="1"/>
          </p:nvPr>
        </p:nvSpPr>
        <p:spPr>
          <a:xfrm>
            <a:off x="3976687" y="3964781"/>
            <a:ext cx="7143751" cy="8518923"/>
          </a:xfrm>
          <a:prstGeom prst="rect">
            <a:avLst/>
          </a:prstGeom>
        </p:spPr>
        <p:txBody>
          <a:bodyPr/>
          <a:lstStyle>
            <a:lvl1pPr marL="551179" indent="-551179">
              <a:spcBef>
                <a:spcPts val="4500"/>
              </a:spcBef>
              <a:defRPr sz="4200"/>
            </a:lvl1pPr>
            <a:lvl2pPr marL="944879" indent="-551179">
              <a:spcBef>
                <a:spcPts val="4500"/>
              </a:spcBef>
              <a:defRPr sz="4200"/>
            </a:lvl2pPr>
            <a:lvl3pPr marL="1338579" indent="-551179">
              <a:spcBef>
                <a:spcPts val="4500"/>
              </a:spcBef>
              <a:defRPr sz="4200"/>
            </a:lvl3pPr>
            <a:lvl4pPr marL="1732279" indent="-551179">
              <a:spcBef>
                <a:spcPts val="4500"/>
              </a:spcBef>
              <a:defRPr sz="4200"/>
            </a:lvl4pPr>
            <a:lvl5pPr marL="2125979" indent="-551179">
              <a:spcBef>
                <a:spcPts val="4500"/>
              </a:spcBef>
              <a:defRPr sz="4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hape 7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/>
          <p:nvPr>
            <p:ph type="title"/>
          </p:nvPr>
        </p:nvSpPr>
        <p:spPr>
          <a:xfrm>
            <a:off x="3976687" y="857250"/>
            <a:ext cx="16430626" cy="20002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71437" tIns="71437" rIns="71437" bIns="71437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Shape 3"/>
          <p:cNvSpPr/>
          <p:nvPr>
            <p:ph type="body" idx="1"/>
          </p:nvPr>
        </p:nvSpPr>
        <p:spPr>
          <a:xfrm>
            <a:off x="3976687" y="2839640"/>
            <a:ext cx="16430626" cy="94476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71437" tIns="71437" rIns="71437" bIns="71437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hape 4"/>
          <p:cNvSpPr/>
          <p:nvPr>
            <p:ph type="sldNum" sz="quarter" idx="2"/>
          </p:nvPr>
        </p:nvSpPr>
        <p:spPr>
          <a:xfrm>
            <a:off x="11935353" y="13019484"/>
            <a:ext cx="472568" cy="561976"/>
          </a:xfrm>
          <a:prstGeom prst="rect">
            <a:avLst/>
          </a:prstGeom>
          <a:ln w="12700">
            <a:miter lim="400000"/>
          </a:ln>
        </p:spPr>
        <p:txBody>
          <a:bodyPr wrap="none" lIns="71437" tIns="71437" rIns="71437" bIns="71437">
            <a:spAutoFit/>
          </a:bodyPr>
          <a:lstStyle>
            <a:lvl1pPr defTabSz="821531">
              <a:defRPr sz="24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</p:sldLayoutIdLst>
  <p:transition xmlns:p14="http://schemas.microsoft.com/office/powerpoint/2010/main" spd="med" advClick="1"/>
  <p:txStyles>
    <p:titleStyle>
      <a:lvl1pPr marL="0" marR="0" indent="0" algn="l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992" strike="noStrike" sz="62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1pPr>
      <a:lvl2pPr marL="0" marR="0" indent="228600" algn="l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992" strike="noStrike" sz="62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2pPr>
      <a:lvl3pPr marL="0" marR="0" indent="457200" algn="l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992" strike="noStrike" sz="62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3pPr>
      <a:lvl4pPr marL="0" marR="0" indent="685800" algn="l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992" strike="noStrike" sz="62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4pPr>
      <a:lvl5pPr marL="0" marR="0" indent="914400" algn="l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992" strike="noStrike" sz="62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5pPr>
      <a:lvl6pPr marL="0" marR="0" indent="1143000" algn="l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992" strike="noStrike" sz="62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6pPr>
      <a:lvl7pPr marL="0" marR="0" indent="1371600" algn="l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992" strike="noStrike" sz="62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7pPr>
      <a:lvl8pPr marL="0" marR="0" indent="1600200" algn="l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992" strike="noStrike" sz="62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8pPr>
      <a:lvl9pPr marL="0" marR="0" indent="1828800" algn="l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992" strike="noStrike" sz="62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9pPr>
    </p:titleStyle>
    <p:bodyStyle>
      <a:lvl1pPr marL="652638" marR="0" indent="-652638" algn="l" defTabSz="821531" latinLnBrk="0">
        <a:lnSpc>
          <a:spcPct val="100000"/>
        </a:lnSpc>
        <a:spcBef>
          <a:spcPts val="5900"/>
        </a:spcBef>
        <a:spcAft>
          <a:spcPts val="0"/>
        </a:spcAft>
        <a:buClr>
          <a:srgbClr val="646464"/>
        </a:buClr>
        <a:buSzPct val="90000"/>
        <a:buFontTx/>
        <a:buChar char="•"/>
        <a:tabLst/>
        <a:defRPr b="0" baseline="0" cap="none" i="0" spc="0" strike="noStrike" sz="50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1pPr>
      <a:lvl2pPr marL="1122538" marR="0" indent="-652638" algn="l" defTabSz="821531" latinLnBrk="0">
        <a:lnSpc>
          <a:spcPct val="100000"/>
        </a:lnSpc>
        <a:spcBef>
          <a:spcPts val="5900"/>
        </a:spcBef>
        <a:spcAft>
          <a:spcPts val="0"/>
        </a:spcAft>
        <a:buClr>
          <a:srgbClr val="646464"/>
        </a:buClr>
        <a:buSzPct val="90000"/>
        <a:buFontTx/>
        <a:buChar char="•"/>
        <a:tabLst/>
        <a:defRPr b="0" baseline="0" cap="none" i="0" spc="0" strike="noStrike" sz="50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2pPr>
      <a:lvl3pPr marL="1592438" marR="0" indent="-652638" algn="l" defTabSz="821531" latinLnBrk="0">
        <a:lnSpc>
          <a:spcPct val="100000"/>
        </a:lnSpc>
        <a:spcBef>
          <a:spcPts val="5900"/>
        </a:spcBef>
        <a:spcAft>
          <a:spcPts val="0"/>
        </a:spcAft>
        <a:buClr>
          <a:srgbClr val="646464"/>
        </a:buClr>
        <a:buSzPct val="90000"/>
        <a:buFontTx/>
        <a:buChar char="•"/>
        <a:tabLst/>
        <a:defRPr b="0" baseline="0" cap="none" i="0" spc="0" strike="noStrike" sz="50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3pPr>
      <a:lvl4pPr marL="2062338" marR="0" indent="-652638" algn="l" defTabSz="821531" latinLnBrk="0">
        <a:lnSpc>
          <a:spcPct val="100000"/>
        </a:lnSpc>
        <a:spcBef>
          <a:spcPts val="5900"/>
        </a:spcBef>
        <a:spcAft>
          <a:spcPts val="0"/>
        </a:spcAft>
        <a:buClr>
          <a:srgbClr val="646464"/>
        </a:buClr>
        <a:buSzPct val="90000"/>
        <a:buFontTx/>
        <a:buChar char="•"/>
        <a:tabLst/>
        <a:defRPr b="0" baseline="0" cap="none" i="0" spc="0" strike="noStrike" sz="50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4pPr>
      <a:lvl5pPr marL="2532238" marR="0" indent="-652638" algn="l" defTabSz="821531" latinLnBrk="0">
        <a:lnSpc>
          <a:spcPct val="100000"/>
        </a:lnSpc>
        <a:spcBef>
          <a:spcPts val="5900"/>
        </a:spcBef>
        <a:spcAft>
          <a:spcPts val="0"/>
        </a:spcAft>
        <a:buClr>
          <a:srgbClr val="646464"/>
        </a:buClr>
        <a:buSzPct val="90000"/>
        <a:buFontTx/>
        <a:buChar char="•"/>
        <a:tabLst/>
        <a:defRPr b="0" baseline="0" cap="none" i="0" spc="0" strike="noStrike" sz="50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5pPr>
      <a:lvl6pPr marL="3002138" marR="0" indent="-652638" algn="l" defTabSz="821531" latinLnBrk="0">
        <a:lnSpc>
          <a:spcPct val="100000"/>
        </a:lnSpc>
        <a:spcBef>
          <a:spcPts val="5900"/>
        </a:spcBef>
        <a:spcAft>
          <a:spcPts val="0"/>
        </a:spcAft>
        <a:buClr>
          <a:srgbClr val="646464"/>
        </a:buClr>
        <a:buSzPct val="90000"/>
        <a:buFontTx/>
        <a:buChar char="•"/>
        <a:tabLst/>
        <a:defRPr b="0" baseline="0" cap="none" i="0" spc="0" strike="noStrike" sz="50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6pPr>
      <a:lvl7pPr marL="3472038" marR="0" indent="-652638" algn="l" defTabSz="821531" latinLnBrk="0">
        <a:lnSpc>
          <a:spcPct val="100000"/>
        </a:lnSpc>
        <a:spcBef>
          <a:spcPts val="5900"/>
        </a:spcBef>
        <a:spcAft>
          <a:spcPts val="0"/>
        </a:spcAft>
        <a:buClr>
          <a:srgbClr val="646464"/>
        </a:buClr>
        <a:buSzPct val="90000"/>
        <a:buFontTx/>
        <a:buChar char="•"/>
        <a:tabLst/>
        <a:defRPr b="0" baseline="0" cap="none" i="0" spc="0" strike="noStrike" sz="50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7pPr>
      <a:lvl8pPr marL="3941938" marR="0" indent="-652638" algn="l" defTabSz="821531" latinLnBrk="0">
        <a:lnSpc>
          <a:spcPct val="100000"/>
        </a:lnSpc>
        <a:spcBef>
          <a:spcPts val="5900"/>
        </a:spcBef>
        <a:spcAft>
          <a:spcPts val="0"/>
        </a:spcAft>
        <a:buClr>
          <a:srgbClr val="646464"/>
        </a:buClr>
        <a:buSzPct val="90000"/>
        <a:buFontTx/>
        <a:buChar char="•"/>
        <a:tabLst/>
        <a:defRPr b="0" baseline="0" cap="none" i="0" spc="0" strike="noStrike" sz="50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8pPr>
      <a:lvl9pPr marL="4411838" marR="0" indent="-652638" algn="l" defTabSz="821531" latinLnBrk="0">
        <a:lnSpc>
          <a:spcPct val="100000"/>
        </a:lnSpc>
        <a:spcBef>
          <a:spcPts val="5900"/>
        </a:spcBef>
        <a:spcAft>
          <a:spcPts val="0"/>
        </a:spcAft>
        <a:buClr>
          <a:srgbClr val="646464"/>
        </a:buClr>
        <a:buSzPct val="90000"/>
        <a:buFontTx/>
        <a:buChar char="•"/>
        <a:tabLst/>
        <a:defRPr b="0" baseline="0" cap="none" i="0" spc="0" strike="noStrike" sz="5000" u="none">
          <a:ln>
            <a:noFill/>
          </a:ln>
          <a:solidFill>
            <a:srgbClr val="FFFFFF"/>
          </a:solidFill>
          <a:uFillTx/>
          <a:latin typeface="Avenir Light"/>
          <a:ea typeface="Avenir Light"/>
          <a:cs typeface="Avenir Light"/>
          <a:sym typeface="Avenir Light"/>
        </a:defRPr>
      </a:lvl9pPr>
    </p:bodyStyle>
    <p:otherStyle>
      <a:lvl1pPr marL="0" marR="0" indent="0" algn="ctr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venir Light"/>
        </a:defRPr>
      </a:lvl1pPr>
      <a:lvl2pPr marL="0" marR="0" indent="228600" algn="ctr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venir Light"/>
        </a:defRPr>
      </a:lvl2pPr>
      <a:lvl3pPr marL="0" marR="0" indent="457200" algn="ctr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venir Light"/>
        </a:defRPr>
      </a:lvl3pPr>
      <a:lvl4pPr marL="0" marR="0" indent="685800" algn="ctr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venir Light"/>
        </a:defRPr>
      </a:lvl4pPr>
      <a:lvl5pPr marL="0" marR="0" indent="914400" algn="ctr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venir Light"/>
        </a:defRPr>
      </a:lvl5pPr>
      <a:lvl6pPr marL="0" marR="0" indent="1143000" algn="ctr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venir Light"/>
        </a:defRPr>
      </a:lvl6pPr>
      <a:lvl7pPr marL="0" marR="0" indent="1371600" algn="ctr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venir Light"/>
        </a:defRPr>
      </a:lvl7pPr>
      <a:lvl8pPr marL="0" marR="0" indent="1600200" algn="ctr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venir Light"/>
        </a:defRPr>
      </a:lvl8pPr>
      <a:lvl9pPr marL="0" marR="0" indent="1828800" algn="ctr" defTabSz="82153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venir Light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gif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.jpe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tif"/><Relationship Id="rId3" Type="http://schemas.openxmlformats.org/officeDocument/2006/relationships/image" Target="../media/image2.tif"/><Relationship Id="rId4" Type="http://schemas.openxmlformats.org/officeDocument/2006/relationships/image" Target="../media/image3.tif"/><Relationship Id="rId5" Type="http://schemas.openxmlformats.org/officeDocument/2006/relationships/image" Target="../media/image4.tif"/><Relationship Id="rId6" Type="http://schemas.openxmlformats.org/officeDocument/2006/relationships/image" Target="../media/image5.tif"/><Relationship Id="rId7" Type="http://schemas.openxmlformats.org/officeDocument/2006/relationships/image" Target="../media/image6.tif"/><Relationship Id="rId8" Type="http://schemas.openxmlformats.org/officeDocument/2006/relationships/image" Target="../media/image7.tif"/><Relationship Id="rId9" Type="http://schemas.openxmlformats.org/officeDocument/2006/relationships/image" Target="../media/image8.tif"/><Relationship Id="rId10" Type="http://schemas.openxmlformats.org/officeDocument/2006/relationships/image" Target="../media/image9.tif"/><Relationship Id="rId11" Type="http://schemas.openxmlformats.org/officeDocument/2006/relationships/image" Target="../media/image10.tif"/><Relationship Id="rId12" Type="http://schemas.openxmlformats.org/officeDocument/2006/relationships/image" Target="../media/image11.tif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.jpeg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jpe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png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jpeg"/><Relationship Id="rId3" Type="http://schemas.openxmlformats.org/officeDocument/2006/relationships/image" Target="../media/image9.jpeg"/></Relationships>
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Relationship Id="rId3" Type="http://schemas.openxmlformats.org/officeDocument/2006/relationships/image" Target="../media/image10.jpeg"/><Relationship Id="rId4" Type="http://schemas.openxmlformats.org/officeDocument/2006/relationships/image" Target="../media/image11.jpeg"/></Relationships>
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jpeg"/><Relationship Id="rId3" Type="http://schemas.openxmlformats.org/officeDocument/2006/relationships/image" Target="../media/image13.jpeg"/><Relationship Id="rId4" Type="http://schemas.openxmlformats.org/officeDocument/2006/relationships/image" Target="../media/image14.jpeg"/><Relationship Id="rId5" Type="http://schemas.openxmlformats.org/officeDocument/2006/relationships/image" Target="../media/image15.jpeg"/></Relationships>
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jpeg"/><Relationship Id="rId3" Type="http://schemas.openxmlformats.org/officeDocument/2006/relationships/image" Target="../media/image17.jpeg"/><Relationship Id="rId4" Type="http://schemas.openxmlformats.org/officeDocument/2006/relationships/image" Target="../media/image18.jpeg"/><Relationship Id="rId5" Type="http://schemas.openxmlformats.org/officeDocument/2006/relationships/image" Target="../media/image19.jpeg"/><Relationship Id="rId6" Type="http://schemas.openxmlformats.org/officeDocument/2006/relationships/image" Target="../media/image10.png"/></Relationships>
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Relationship Id="rId3" Type="http://schemas.openxmlformats.org/officeDocument/2006/relationships/image" Target="../media/image12.tif"/><Relationship Id="rId4" Type="http://schemas.openxmlformats.org/officeDocument/2006/relationships/image" Target="../media/image13.tif"/><Relationship Id="rId5" Type="http://schemas.openxmlformats.org/officeDocument/2006/relationships/image" Target="../media/image12.png"/><Relationship Id="rId6" Type="http://schemas.openxmlformats.org/officeDocument/2006/relationships/image" Target="../media/image14.tif"/><Relationship Id="rId7" Type="http://schemas.openxmlformats.org/officeDocument/2006/relationships/image" Target="../media/image13.png"/><Relationship Id="rId8" Type="http://schemas.openxmlformats.org/officeDocument/2006/relationships/image" Target="../media/image20.jpeg"/></Relationships>
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1.jpeg"/><Relationship Id="rId3" Type="http://schemas.openxmlformats.org/officeDocument/2006/relationships/image" Target="../media/image22.jpeg"/><Relationship Id="rId4" Type="http://schemas.openxmlformats.org/officeDocument/2006/relationships/image" Target="../media/image23.jpeg"/><Relationship Id="rId5" Type="http://schemas.openxmlformats.org/officeDocument/2006/relationships/image" Target="../media/image24.jpeg"/><Relationship Id="rId6" Type="http://schemas.openxmlformats.org/officeDocument/2006/relationships/image" Target="../media/image25.jpeg"/><Relationship Id="rId7" Type="http://schemas.openxmlformats.org/officeDocument/2006/relationships/image" Target="../media/image26.jpeg"/><Relationship Id="rId8" Type="http://schemas.openxmlformats.org/officeDocument/2006/relationships/image" Target="../media/image27.jpeg"/><Relationship Id="rId9" Type="http://schemas.openxmlformats.org/officeDocument/2006/relationships/image" Target="../media/image28.jpeg"/><Relationship Id="rId10" Type="http://schemas.openxmlformats.org/officeDocument/2006/relationships/image" Target="../media/image29.jpeg"/><Relationship Id="rId11" Type="http://schemas.openxmlformats.org/officeDocument/2006/relationships/image" Target="../media/image30.jpeg"/><Relationship Id="rId12" Type="http://schemas.openxmlformats.org/officeDocument/2006/relationships/image" Target="../media/image31.jpeg"/></Relationships>

</file>

<file path=ppt/slides/_rels/slide1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png"/></Relationships>

</file>

<file path=ppt/slides/_rels/slide1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5.png"/></Relationships>

</file>

<file path=ppt/slides/_rels/slide1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2.jpeg"/><Relationship Id="rId3" Type="http://schemas.openxmlformats.org/officeDocument/2006/relationships/image" Target="../media/image33.jpeg"/></Relationships>

</file>

<file path=ppt/slides/_rels/slide1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34.jpeg"/><Relationship Id="rId6" Type="http://schemas.openxmlformats.org/officeDocument/2006/relationships/image" Target="../media/image35.jpeg"/></Relationships>

</file>

<file path=ppt/slides/_rels/slide2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3" Type="http://schemas.microsoft.com/office/2007/relationships/media" Target="../media/media1.mp4"/><Relationship Id="rId4" Type="http://schemas.openxmlformats.org/officeDocument/2006/relationships/image" Target="../media/image19.png"/><Relationship Id="rId5" Type="http://schemas.openxmlformats.org/officeDocument/2006/relationships/image" Target="../media/image20.png"/></Relationships>

</file>

<file path=ppt/slides/_rels/slide2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3" Type="http://schemas.microsoft.com/office/2007/relationships/media" Target="../media/media2.mp4"/><Relationship Id="rId4" Type="http://schemas.openxmlformats.org/officeDocument/2006/relationships/image" Target="../media/image21.png"/><Relationship Id="rId5" Type="http://schemas.openxmlformats.org/officeDocument/2006/relationships/image" Target="../media/image20.png"/></Relationships>

</file>

<file path=ppt/slides/_rels/slide2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6.jpeg"/><Relationship Id="rId3" Type="http://schemas.openxmlformats.org/officeDocument/2006/relationships/image" Target="../media/image37.jpeg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6" Type="http://schemas.openxmlformats.org/officeDocument/2006/relationships/image" Target="../media/image24.png"/><Relationship Id="rId7" Type="http://schemas.openxmlformats.org/officeDocument/2006/relationships/image" Target="../media/image25.png"/><Relationship Id="rId8" Type="http://schemas.openxmlformats.org/officeDocument/2006/relationships/image" Target="../media/image26.png"/><Relationship Id="rId9" Type="http://schemas.openxmlformats.org/officeDocument/2006/relationships/image" Target="../media/image27.png"/><Relationship Id="rId10" Type="http://schemas.openxmlformats.org/officeDocument/2006/relationships/image" Target="../media/image28.png"/><Relationship Id="rId11" Type="http://schemas.openxmlformats.org/officeDocument/2006/relationships/image" Target="../media/image29.png"/></Relationships>

</file>

<file path=ppt/slides/_rels/slide2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8.png"/><Relationship Id="rId3" Type="http://schemas.openxmlformats.org/officeDocument/2006/relationships/image" Target="../media/image30.png"/><Relationship Id="rId4" Type="http://schemas.openxmlformats.org/officeDocument/2006/relationships/video" Target="../media/media3.mp4"/><Relationship Id="rId5" Type="http://schemas.microsoft.com/office/2007/relationships/media" Target="../media/media3.mp4"/><Relationship Id="rId6" Type="http://schemas.openxmlformats.org/officeDocument/2006/relationships/image" Target="../media/image31.png"/></Relationships>

</file>

<file path=ppt/slides/_rels/slide2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2.png"/><Relationship Id="rId3" Type="http://schemas.openxmlformats.org/officeDocument/2006/relationships/image" Target="../media/image38.jpeg"/><Relationship Id="rId4" Type="http://schemas.openxmlformats.org/officeDocument/2006/relationships/hyperlink" Target="http://photonics4all.org" TargetMode="External"/><Relationship Id="rId5" Type="http://schemas.openxmlformats.org/officeDocument/2006/relationships/image" Target="../media/image33.png"/><Relationship Id="rId6" Type="http://schemas.openxmlformats.org/officeDocument/2006/relationships/image" Target="../media/image34.png"/></Relationships>

</file>

<file path=ppt/slides/_rels/slide2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9.jpeg"/><Relationship Id="rId3" Type="http://schemas.openxmlformats.org/officeDocument/2006/relationships/image" Target="../media/image35.png"/><Relationship Id="rId4" Type="http://schemas.openxmlformats.org/officeDocument/2006/relationships/hyperlink" Target="http://photonics4all.eu" TargetMode="External"/><Relationship Id="rId5" Type="http://schemas.openxmlformats.org/officeDocument/2006/relationships/image" Target="../media/image36.png"/><Relationship Id="rId6" Type="http://schemas.openxmlformats.org/officeDocument/2006/relationships/image" Target="../media/image37.png"/><Relationship Id="rId7" Type="http://schemas.openxmlformats.org/officeDocument/2006/relationships/image" Target="../media/image38.png"/></Relationships>

</file>

<file path=ppt/slides/_rels/slide2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9.png"/><Relationship Id="rId3" Type="http://schemas.openxmlformats.org/officeDocument/2006/relationships/image" Target="../media/image40.png"/><Relationship Id="rId4" Type="http://schemas.openxmlformats.org/officeDocument/2006/relationships/image" Target="../media/image15.tif"/><Relationship Id="rId5" Type="http://schemas.openxmlformats.org/officeDocument/2006/relationships/image" Target="../media/image16.tif"/><Relationship Id="rId6" Type="http://schemas.openxmlformats.org/officeDocument/2006/relationships/image" Target="../media/image17.tif"/><Relationship Id="rId7" Type="http://schemas.openxmlformats.org/officeDocument/2006/relationships/image" Target="../media/image18.tif"/><Relationship Id="rId8" Type="http://schemas.openxmlformats.org/officeDocument/2006/relationships/image" Target="../media/image41.png"/><Relationship Id="rId9" Type="http://schemas.openxmlformats.org/officeDocument/2006/relationships/image" Target="../media/image42.png"/></Relationships>

</file>

<file path=ppt/slides/_rels/slide2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0.jpeg"/><Relationship Id="rId3" Type="http://schemas.openxmlformats.org/officeDocument/2006/relationships/image" Target="../media/image14.png"/><Relationship Id="rId4" Type="http://schemas.openxmlformats.org/officeDocument/2006/relationships/image" Target="../media/image35.png"/><Relationship Id="rId5" Type="http://schemas.openxmlformats.org/officeDocument/2006/relationships/hyperlink" Target="mailto:a.j.l.adam@tudelft.nl" TargetMode="External"/><Relationship Id="rId6" Type="http://schemas.openxmlformats.org/officeDocument/2006/relationships/hyperlink" Target="mailto:t.zuidwijk@tudelft.nl" TargetMode="External"/><Relationship Id="rId7" Type="http://schemas.openxmlformats.org/officeDocument/2006/relationships/hyperlink" Target="http://optica.tudelft.nl" TargetMode="External"/><Relationship Id="rId8" Type="http://schemas.openxmlformats.org/officeDocument/2006/relationships/hyperlink" Target="http://photonics4all.com" TargetMode="External"/><Relationship Id="rId9" Type="http://schemas.openxmlformats.org/officeDocument/2006/relationships/image" Target="../media/image19.tif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Screen Shot 2015-06-08 at 15.36.4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53721" y="-459457"/>
            <a:ext cx="24523267" cy="13174963"/>
          </a:xfrm>
          <a:prstGeom prst="rect">
            <a:avLst/>
          </a:prstGeom>
          <a:ln w="12700">
            <a:miter lim="400000"/>
          </a:ln>
        </p:spPr>
      </p:pic>
      <p:sp>
        <p:nvSpPr>
          <p:cNvPr id="86" name="Shape 86"/>
          <p:cNvSpPr/>
          <p:nvPr/>
        </p:nvSpPr>
        <p:spPr>
          <a:xfrm>
            <a:off x="6385274" y="3600926"/>
            <a:ext cx="12827890" cy="21564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/>
          <a:p>
            <a:pPr>
              <a:defRPr sz="7000">
                <a:solidFill>
                  <a:srgbClr val="535353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The Era of Photonics is Coming</a:t>
            </a:r>
          </a:p>
          <a:p>
            <a:pPr>
              <a:defRPr>
                <a:solidFill>
                  <a:srgbClr val="535353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the FREE Photonics Explorer Kit for your class.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Definition Photonics</a:t>
            </a:r>
          </a:p>
        </p:txBody>
      </p:sp>
      <p:sp>
        <p:nvSpPr>
          <p:cNvPr id="89" name="Shape 89"/>
          <p:cNvSpPr/>
          <p:nvPr>
            <p:ph type="body" sz="half" idx="1"/>
          </p:nvPr>
        </p:nvSpPr>
        <p:spPr>
          <a:xfrm>
            <a:off x="629124" y="2244328"/>
            <a:ext cx="23125752" cy="3928954"/>
          </a:xfrm>
          <a:prstGeom prst="rect">
            <a:avLst/>
          </a:prstGeom>
        </p:spPr>
        <p:txBody>
          <a:bodyPr/>
          <a:lstStyle/>
          <a:p>
            <a:pPr marL="496005" indent="-496005" defTabSz="624363">
              <a:spcBef>
                <a:spcPts val="4400"/>
              </a:spcBef>
              <a:defRPr sz="3800"/>
            </a:pPr>
            <a:r>
              <a:t>Not yet in any dictionary (van Dale, Cambridge)</a:t>
            </a:r>
          </a:p>
          <a:p>
            <a:pPr marL="496005" indent="-496005" defTabSz="624363">
              <a:spcBef>
                <a:spcPts val="4400"/>
              </a:spcBef>
              <a:defRPr sz="3800"/>
            </a:pPr>
            <a:r>
              <a:t>Photonics is the </a:t>
            </a:r>
            <a:r>
              <a:rPr>
                <a:latin typeface="Avenir Heavy"/>
                <a:ea typeface="Avenir Heavy"/>
                <a:cs typeface="Avenir Heavy"/>
                <a:sym typeface="Avenir Heavy"/>
              </a:rPr>
              <a:t>science of light</a:t>
            </a:r>
            <a:r>
              <a:t> (photon) generation, detection, and manipulation through emission, transmission, modulation, signal processing, switching, amplification, and detection/sensing.</a:t>
            </a:r>
          </a:p>
          <a:p>
            <a:pPr marL="496005" indent="-496005" defTabSz="624363">
              <a:spcBef>
                <a:spcPts val="4400"/>
              </a:spcBef>
              <a:defRPr sz="3800"/>
            </a:pPr>
            <a:r>
              <a:t>All about interaction of light with matter: from electron to photon and vice-versa</a:t>
            </a:r>
          </a:p>
        </p:txBody>
      </p:sp>
      <p:pic>
        <p:nvPicPr>
          <p:cNvPr id="90" name="EMSpec.gi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148500" y="6125295"/>
            <a:ext cx="14876999" cy="73410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/>
          <p:nvPr>
            <p:ph type="body" idx="13"/>
          </p:nvPr>
        </p:nvSpPr>
        <p:spPr>
          <a:xfrm>
            <a:off x="4833937" y="428625"/>
            <a:ext cx="14716126" cy="1146175"/>
          </a:xfrm>
          <a:prstGeom prst="rect">
            <a:avLst/>
          </a:prstGeom>
        </p:spPr>
        <p:txBody>
          <a:bodyPr/>
          <a:lstStyle>
            <a:lvl1pPr>
              <a:defRPr spc="928" sz="5800"/>
            </a:lvl1pPr>
          </a:lstStyle>
          <a:p>
            <a:pPr/>
            <a:r>
              <a:t>why light?</a:t>
            </a:r>
          </a:p>
        </p:txBody>
      </p:sp>
      <p:sp>
        <p:nvSpPr>
          <p:cNvPr id="93" name="Shape 93"/>
          <p:cNvSpPr/>
          <p:nvPr>
            <p:ph type="body" idx="14"/>
          </p:nvPr>
        </p:nvSpPr>
        <p:spPr>
          <a:xfrm>
            <a:off x="4807148" y="1754088"/>
            <a:ext cx="14716126" cy="2733676"/>
          </a:xfrm>
          <a:prstGeom prst="rect">
            <a:avLst/>
          </a:prstGeom>
        </p:spPr>
        <p:txBody>
          <a:bodyPr/>
          <a:lstStyle/>
          <a:p>
            <a:pPr/>
            <a:r>
              <a:t>The science and applications of light creates revolutionary - but often </a:t>
            </a:r>
            <a:r>
              <a:rPr>
                <a:latin typeface="Avenir Heavy"/>
                <a:ea typeface="Avenir Heavy"/>
                <a:cs typeface="Avenir Heavy"/>
                <a:sym typeface="Avenir Heavy"/>
              </a:rPr>
              <a:t>unseen</a:t>
            </a:r>
            <a:r>
              <a:t> - technologies that directly improve quality of life worldwide</a:t>
            </a:r>
          </a:p>
        </p:txBody>
      </p:sp>
      <p:pic>
        <p:nvPicPr>
          <p:cNvPr id="94" name="Connected-World.jpg"/>
          <p:cNvPicPr>
            <a:picLocks noChangeAspect="1"/>
          </p:cNvPicPr>
          <p:nvPr>
            <p:ph type="pic" idx="15"/>
          </p:nvPr>
        </p:nvPicPr>
        <p:blipFill>
          <a:blip r:embed="rId2">
            <a:extLst/>
          </a:blip>
          <a:srcRect l="4037" t="0" r="4037" b="0"/>
          <a:stretch>
            <a:fillRect/>
          </a:stretch>
        </p:blipFill>
        <p:spPr>
          <a:xfrm>
            <a:off x="3021210" y="5080992"/>
            <a:ext cx="18288001" cy="8626079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Imagine being me as a kid</a:t>
            </a:r>
          </a:p>
        </p:txBody>
      </p:sp>
      <p:sp>
        <p:nvSpPr>
          <p:cNvPr id="97" name="Shape 97"/>
          <p:cNvSpPr/>
          <p:nvPr>
            <p:ph type="body" sz="half" idx="1"/>
          </p:nvPr>
        </p:nvSpPr>
        <p:spPr>
          <a:xfrm>
            <a:off x="3744515" y="2839640"/>
            <a:ext cx="9012707" cy="9447610"/>
          </a:xfrm>
          <a:prstGeom prst="rect">
            <a:avLst/>
          </a:prstGeom>
        </p:spPr>
        <p:txBody>
          <a:bodyPr/>
          <a:lstStyle/>
          <a:p>
            <a:pPr marL="417688" indent="-417688" defTabSz="525779">
              <a:spcBef>
                <a:spcPts val="900"/>
              </a:spcBef>
              <a:defRPr sz="3200"/>
            </a:pPr>
            <a:r>
              <a:t>No iphone to wake me or to tweet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LED lights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remote control for the TV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flat screen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Photocopier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internet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automatic doors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bar code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credit card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GPS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MP3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digital camera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No speeding camera</a:t>
            </a:r>
          </a:p>
          <a:p>
            <a:pPr marL="417688" indent="-417688" defTabSz="525779">
              <a:spcBef>
                <a:spcPts val="900"/>
              </a:spcBef>
              <a:defRPr sz="3200"/>
            </a:pPr>
            <a:r>
              <a:t>Real Grill marks</a:t>
            </a:r>
          </a:p>
        </p:txBody>
      </p:sp>
      <p:pic>
        <p:nvPicPr>
          <p:cNvPr id="98" name="pasted-image.tif"/>
          <p:cNvPicPr>
            <a:picLocks noChangeAspect="1"/>
          </p:cNvPicPr>
          <p:nvPr/>
        </p:nvPicPr>
        <p:blipFill>
          <a:blip r:embed="rId2">
            <a:extLst/>
          </a:blip>
          <a:srcRect l="3467" t="4159" r="3305" b="6568"/>
          <a:stretch>
            <a:fillRect/>
          </a:stretch>
        </p:blipFill>
        <p:spPr>
          <a:xfrm>
            <a:off x="12878355" y="2334693"/>
            <a:ext cx="4761707" cy="349272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43" fill="norm" stroke="1" extrusionOk="0">
                <a:moveTo>
                  <a:pt x="0" y="0"/>
                </a:moveTo>
                <a:lnTo>
                  <a:pt x="20" y="448"/>
                </a:lnTo>
                <a:cubicBezTo>
                  <a:pt x="63" y="1447"/>
                  <a:pt x="151" y="3272"/>
                  <a:pt x="225" y="4690"/>
                </a:cubicBezTo>
                <a:cubicBezTo>
                  <a:pt x="391" y="7882"/>
                  <a:pt x="480" y="11705"/>
                  <a:pt x="479" y="15573"/>
                </a:cubicBezTo>
                <a:cubicBezTo>
                  <a:pt x="478" y="17601"/>
                  <a:pt x="434" y="18644"/>
                  <a:pt x="277" y="20212"/>
                </a:cubicBezTo>
                <a:cubicBezTo>
                  <a:pt x="180" y="21183"/>
                  <a:pt x="180" y="21170"/>
                  <a:pt x="302" y="21213"/>
                </a:cubicBezTo>
                <a:cubicBezTo>
                  <a:pt x="376" y="21239"/>
                  <a:pt x="396" y="21293"/>
                  <a:pt x="374" y="21402"/>
                </a:cubicBezTo>
                <a:cubicBezTo>
                  <a:pt x="337" y="21598"/>
                  <a:pt x="282" y="21600"/>
                  <a:pt x="2223" y="21341"/>
                </a:cubicBezTo>
                <a:cubicBezTo>
                  <a:pt x="4733" y="21005"/>
                  <a:pt x="6227" y="20882"/>
                  <a:pt x="9277" y="20763"/>
                </a:cubicBezTo>
                <a:cubicBezTo>
                  <a:pt x="11179" y="20688"/>
                  <a:pt x="12331" y="20629"/>
                  <a:pt x="15504" y="20445"/>
                </a:cubicBezTo>
                <a:cubicBezTo>
                  <a:pt x="17787" y="20312"/>
                  <a:pt x="18556" y="20275"/>
                  <a:pt x="20228" y="20217"/>
                </a:cubicBezTo>
                <a:lnTo>
                  <a:pt x="21600" y="20170"/>
                </a:lnTo>
                <a:lnTo>
                  <a:pt x="21600" y="10222"/>
                </a:lnTo>
                <a:lnTo>
                  <a:pt x="21600" y="272"/>
                </a:lnTo>
                <a:lnTo>
                  <a:pt x="16772" y="323"/>
                </a:lnTo>
                <a:cubicBezTo>
                  <a:pt x="13443" y="357"/>
                  <a:pt x="11367" y="347"/>
                  <a:pt x="10094" y="289"/>
                </a:cubicBezTo>
                <a:cubicBezTo>
                  <a:pt x="9078" y="243"/>
                  <a:pt x="6811" y="176"/>
                  <a:pt x="5055" y="142"/>
                </a:cubicBezTo>
                <a:cubicBezTo>
                  <a:pt x="3299" y="108"/>
                  <a:pt x="1443" y="64"/>
                  <a:pt x="931" y="42"/>
                </a:cubicBez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99" name="pasted-image.tif"/>
          <p:cNvPicPr>
            <a:picLocks noChangeAspect="1"/>
          </p:cNvPicPr>
          <p:nvPr/>
        </p:nvPicPr>
        <p:blipFill>
          <a:blip r:embed="rId3">
            <a:extLst/>
          </a:blip>
          <a:srcRect l="0" t="9454" r="49061" b="1"/>
          <a:stretch>
            <a:fillRect/>
          </a:stretch>
        </p:blipFill>
        <p:spPr>
          <a:xfrm>
            <a:off x="18159930" y="2101483"/>
            <a:ext cx="2949973" cy="395896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95" fill="norm" stroke="1" extrusionOk="0">
                <a:moveTo>
                  <a:pt x="93" y="7"/>
                </a:moveTo>
                <a:cubicBezTo>
                  <a:pt x="27" y="16"/>
                  <a:pt x="69" y="24"/>
                  <a:pt x="186" y="24"/>
                </a:cubicBezTo>
                <a:cubicBezTo>
                  <a:pt x="303" y="25"/>
                  <a:pt x="356" y="17"/>
                  <a:pt x="305" y="7"/>
                </a:cubicBezTo>
                <a:cubicBezTo>
                  <a:pt x="254" y="-3"/>
                  <a:pt x="159" y="-3"/>
                  <a:pt x="93" y="7"/>
                </a:cubicBezTo>
                <a:close/>
                <a:moveTo>
                  <a:pt x="105" y="628"/>
                </a:moveTo>
                <a:cubicBezTo>
                  <a:pt x="22" y="628"/>
                  <a:pt x="0" y="653"/>
                  <a:pt x="0" y="745"/>
                </a:cubicBezTo>
                <a:cubicBezTo>
                  <a:pt x="0" y="837"/>
                  <a:pt x="22" y="864"/>
                  <a:pt x="105" y="864"/>
                </a:cubicBezTo>
                <a:cubicBezTo>
                  <a:pt x="187" y="864"/>
                  <a:pt x="212" y="837"/>
                  <a:pt x="212" y="745"/>
                </a:cubicBezTo>
                <a:cubicBezTo>
                  <a:pt x="212" y="653"/>
                  <a:pt x="187" y="628"/>
                  <a:pt x="105" y="628"/>
                </a:cubicBezTo>
                <a:close/>
                <a:moveTo>
                  <a:pt x="11202" y="630"/>
                </a:moveTo>
                <a:cubicBezTo>
                  <a:pt x="11095" y="628"/>
                  <a:pt x="11026" y="650"/>
                  <a:pt x="11005" y="691"/>
                </a:cubicBezTo>
                <a:cubicBezTo>
                  <a:pt x="10984" y="732"/>
                  <a:pt x="10933" y="748"/>
                  <a:pt x="10862" y="734"/>
                </a:cubicBezTo>
                <a:cubicBezTo>
                  <a:pt x="10774" y="717"/>
                  <a:pt x="10765" y="723"/>
                  <a:pt x="10816" y="769"/>
                </a:cubicBezTo>
                <a:cubicBezTo>
                  <a:pt x="10915" y="857"/>
                  <a:pt x="10592" y="934"/>
                  <a:pt x="10110" y="938"/>
                </a:cubicBezTo>
                <a:cubicBezTo>
                  <a:pt x="9883" y="939"/>
                  <a:pt x="9643" y="963"/>
                  <a:pt x="9578" y="990"/>
                </a:cubicBezTo>
                <a:cubicBezTo>
                  <a:pt x="9514" y="1016"/>
                  <a:pt x="9443" y="1043"/>
                  <a:pt x="9421" y="1046"/>
                </a:cubicBezTo>
                <a:cubicBezTo>
                  <a:pt x="9399" y="1049"/>
                  <a:pt x="9365" y="1056"/>
                  <a:pt x="9343" y="1061"/>
                </a:cubicBezTo>
                <a:cubicBezTo>
                  <a:pt x="9321" y="1066"/>
                  <a:pt x="9279" y="1074"/>
                  <a:pt x="9250" y="1078"/>
                </a:cubicBezTo>
                <a:cubicBezTo>
                  <a:pt x="9140" y="1094"/>
                  <a:pt x="8913" y="1177"/>
                  <a:pt x="8884" y="1213"/>
                </a:cubicBezTo>
                <a:cubicBezTo>
                  <a:pt x="8866" y="1233"/>
                  <a:pt x="8694" y="1282"/>
                  <a:pt x="8500" y="1321"/>
                </a:cubicBezTo>
                <a:cubicBezTo>
                  <a:pt x="8306" y="1360"/>
                  <a:pt x="8087" y="1433"/>
                  <a:pt x="8015" y="1483"/>
                </a:cubicBezTo>
                <a:cubicBezTo>
                  <a:pt x="7942" y="1533"/>
                  <a:pt x="7837" y="1574"/>
                  <a:pt x="7782" y="1574"/>
                </a:cubicBezTo>
                <a:cubicBezTo>
                  <a:pt x="7683" y="1574"/>
                  <a:pt x="7644" y="1587"/>
                  <a:pt x="7332" y="1708"/>
                </a:cubicBezTo>
                <a:cubicBezTo>
                  <a:pt x="7240" y="1744"/>
                  <a:pt x="7132" y="1773"/>
                  <a:pt x="7091" y="1773"/>
                </a:cubicBezTo>
                <a:cubicBezTo>
                  <a:pt x="7049" y="1773"/>
                  <a:pt x="6959" y="1817"/>
                  <a:pt x="6890" y="1871"/>
                </a:cubicBezTo>
                <a:cubicBezTo>
                  <a:pt x="6822" y="1925"/>
                  <a:pt x="6735" y="1970"/>
                  <a:pt x="6698" y="1970"/>
                </a:cubicBezTo>
                <a:cubicBezTo>
                  <a:pt x="6662" y="1970"/>
                  <a:pt x="6583" y="2022"/>
                  <a:pt x="6521" y="2087"/>
                </a:cubicBezTo>
                <a:cubicBezTo>
                  <a:pt x="6459" y="2152"/>
                  <a:pt x="6367" y="2208"/>
                  <a:pt x="6318" y="2209"/>
                </a:cubicBezTo>
                <a:cubicBezTo>
                  <a:pt x="6195" y="2210"/>
                  <a:pt x="5989" y="2344"/>
                  <a:pt x="5989" y="2423"/>
                </a:cubicBezTo>
                <a:cubicBezTo>
                  <a:pt x="5989" y="2459"/>
                  <a:pt x="5924" y="2504"/>
                  <a:pt x="5844" y="2525"/>
                </a:cubicBezTo>
                <a:cubicBezTo>
                  <a:pt x="5759" y="2547"/>
                  <a:pt x="5665" y="2616"/>
                  <a:pt x="5623" y="2687"/>
                </a:cubicBezTo>
                <a:cubicBezTo>
                  <a:pt x="5583" y="2755"/>
                  <a:pt x="5513" y="2816"/>
                  <a:pt x="5466" y="2826"/>
                </a:cubicBezTo>
                <a:cubicBezTo>
                  <a:pt x="5419" y="2835"/>
                  <a:pt x="5311" y="2913"/>
                  <a:pt x="5225" y="2999"/>
                </a:cubicBezTo>
                <a:cubicBezTo>
                  <a:pt x="5139" y="3084"/>
                  <a:pt x="5039" y="3155"/>
                  <a:pt x="5004" y="3155"/>
                </a:cubicBezTo>
                <a:cubicBezTo>
                  <a:pt x="4942" y="3155"/>
                  <a:pt x="4852" y="3264"/>
                  <a:pt x="4867" y="3321"/>
                </a:cubicBezTo>
                <a:cubicBezTo>
                  <a:pt x="4872" y="3337"/>
                  <a:pt x="4805" y="3378"/>
                  <a:pt x="4716" y="3412"/>
                </a:cubicBezTo>
                <a:cubicBezTo>
                  <a:pt x="4610" y="3453"/>
                  <a:pt x="4546" y="3514"/>
                  <a:pt x="4525" y="3592"/>
                </a:cubicBezTo>
                <a:cubicBezTo>
                  <a:pt x="4507" y="3657"/>
                  <a:pt x="4450" y="3728"/>
                  <a:pt x="4400" y="3748"/>
                </a:cubicBezTo>
                <a:cubicBezTo>
                  <a:pt x="4349" y="3768"/>
                  <a:pt x="4295" y="3836"/>
                  <a:pt x="4278" y="3899"/>
                </a:cubicBezTo>
                <a:cubicBezTo>
                  <a:pt x="4261" y="3962"/>
                  <a:pt x="4171" y="4069"/>
                  <a:pt x="4080" y="4137"/>
                </a:cubicBezTo>
                <a:cubicBezTo>
                  <a:pt x="3989" y="4205"/>
                  <a:pt x="3933" y="4261"/>
                  <a:pt x="3955" y="4261"/>
                </a:cubicBezTo>
                <a:cubicBezTo>
                  <a:pt x="3977" y="4261"/>
                  <a:pt x="3939" y="4302"/>
                  <a:pt x="3874" y="4354"/>
                </a:cubicBezTo>
                <a:cubicBezTo>
                  <a:pt x="3799" y="4413"/>
                  <a:pt x="3778" y="4459"/>
                  <a:pt x="3813" y="4475"/>
                </a:cubicBezTo>
                <a:cubicBezTo>
                  <a:pt x="3846" y="4491"/>
                  <a:pt x="3851" y="4528"/>
                  <a:pt x="3824" y="4568"/>
                </a:cubicBezTo>
                <a:cubicBezTo>
                  <a:pt x="3782" y="4632"/>
                  <a:pt x="3673" y="4814"/>
                  <a:pt x="3525" y="5070"/>
                </a:cubicBezTo>
                <a:cubicBezTo>
                  <a:pt x="3487" y="5136"/>
                  <a:pt x="3405" y="5347"/>
                  <a:pt x="3342" y="5542"/>
                </a:cubicBezTo>
                <a:cubicBezTo>
                  <a:pt x="3278" y="5738"/>
                  <a:pt x="3208" y="5934"/>
                  <a:pt x="3185" y="5978"/>
                </a:cubicBezTo>
                <a:cubicBezTo>
                  <a:pt x="3034" y="6260"/>
                  <a:pt x="2937" y="6550"/>
                  <a:pt x="2982" y="6584"/>
                </a:cubicBezTo>
                <a:cubicBezTo>
                  <a:pt x="3013" y="6607"/>
                  <a:pt x="3008" y="6654"/>
                  <a:pt x="2967" y="6711"/>
                </a:cubicBezTo>
                <a:cubicBezTo>
                  <a:pt x="2868" y="6849"/>
                  <a:pt x="2891" y="8213"/>
                  <a:pt x="2999" y="8662"/>
                </a:cubicBezTo>
                <a:cubicBezTo>
                  <a:pt x="3046" y="8857"/>
                  <a:pt x="3103" y="9054"/>
                  <a:pt x="3127" y="9097"/>
                </a:cubicBezTo>
                <a:cubicBezTo>
                  <a:pt x="3151" y="9140"/>
                  <a:pt x="3199" y="9266"/>
                  <a:pt x="3234" y="9374"/>
                </a:cubicBezTo>
                <a:cubicBezTo>
                  <a:pt x="3343" y="9712"/>
                  <a:pt x="3568" y="10197"/>
                  <a:pt x="3667" y="10307"/>
                </a:cubicBezTo>
                <a:cubicBezTo>
                  <a:pt x="3719" y="10365"/>
                  <a:pt x="3763" y="10429"/>
                  <a:pt x="3763" y="10448"/>
                </a:cubicBezTo>
                <a:cubicBezTo>
                  <a:pt x="3763" y="10495"/>
                  <a:pt x="4065" y="10925"/>
                  <a:pt x="4190" y="11056"/>
                </a:cubicBezTo>
                <a:cubicBezTo>
                  <a:pt x="4247" y="11115"/>
                  <a:pt x="4292" y="11172"/>
                  <a:pt x="4292" y="11184"/>
                </a:cubicBezTo>
                <a:cubicBezTo>
                  <a:pt x="4292" y="11196"/>
                  <a:pt x="4352" y="11270"/>
                  <a:pt x="4423" y="11348"/>
                </a:cubicBezTo>
                <a:cubicBezTo>
                  <a:pt x="4494" y="11427"/>
                  <a:pt x="4542" y="11515"/>
                  <a:pt x="4527" y="11543"/>
                </a:cubicBezTo>
                <a:cubicBezTo>
                  <a:pt x="4513" y="11572"/>
                  <a:pt x="4547" y="11603"/>
                  <a:pt x="4606" y="11615"/>
                </a:cubicBezTo>
                <a:cubicBezTo>
                  <a:pt x="4680" y="11629"/>
                  <a:pt x="4716" y="11676"/>
                  <a:pt x="4728" y="11768"/>
                </a:cubicBezTo>
                <a:cubicBezTo>
                  <a:pt x="4741" y="11867"/>
                  <a:pt x="4769" y="11900"/>
                  <a:pt x="4838" y="11896"/>
                </a:cubicBezTo>
                <a:cubicBezTo>
                  <a:pt x="4891" y="11893"/>
                  <a:pt x="5017" y="11966"/>
                  <a:pt x="5123" y="12063"/>
                </a:cubicBezTo>
                <a:cubicBezTo>
                  <a:pt x="5228" y="12158"/>
                  <a:pt x="5331" y="12226"/>
                  <a:pt x="5356" y="12214"/>
                </a:cubicBezTo>
                <a:cubicBezTo>
                  <a:pt x="5400" y="12194"/>
                  <a:pt x="5532" y="12338"/>
                  <a:pt x="5539" y="12414"/>
                </a:cubicBezTo>
                <a:cubicBezTo>
                  <a:pt x="5544" y="12471"/>
                  <a:pt x="6053" y="12850"/>
                  <a:pt x="6166" y="12881"/>
                </a:cubicBezTo>
                <a:cubicBezTo>
                  <a:pt x="6219" y="12896"/>
                  <a:pt x="6247" y="12922"/>
                  <a:pt x="6230" y="12942"/>
                </a:cubicBezTo>
                <a:cubicBezTo>
                  <a:pt x="6214" y="12961"/>
                  <a:pt x="6239" y="12988"/>
                  <a:pt x="6283" y="13000"/>
                </a:cubicBezTo>
                <a:cubicBezTo>
                  <a:pt x="6326" y="13013"/>
                  <a:pt x="6361" y="13058"/>
                  <a:pt x="6361" y="13100"/>
                </a:cubicBezTo>
                <a:cubicBezTo>
                  <a:pt x="6361" y="13183"/>
                  <a:pt x="6501" y="13290"/>
                  <a:pt x="6556" y="13249"/>
                </a:cubicBezTo>
                <a:cubicBezTo>
                  <a:pt x="6594" y="13221"/>
                  <a:pt x="6838" y="13376"/>
                  <a:pt x="6838" y="13429"/>
                </a:cubicBezTo>
                <a:cubicBezTo>
                  <a:pt x="6838" y="13447"/>
                  <a:pt x="6888" y="13497"/>
                  <a:pt x="6948" y="13541"/>
                </a:cubicBezTo>
                <a:cubicBezTo>
                  <a:pt x="7032" y="13604"/>
                  <a:pt x="7043" y="13637"/>
                  <a:pt x="6998" y="13678"/>
                </a:cubicBezTo>
                <a:cubicBezTo>
                  <a:pt x="6933" y="13736"/>
                  <a:pt x="7010" y="13800"/>
                  <a:pt x="7096" y="13760"/>
                </a:cubicBezTo>
                <a:cubicBezTo>
                  <a:pt x="7145" y="13738"/>
                  <a:pt x="7422" y="13979"/>
                  <a:pt x="7422" y="14044"/>
                </a:cubicBezTo>
                <a:cubicBezTo>
                  <a:pt x="7422" y="14064"/>
                  <a:pt x="7503" y="14158"/>
                  <a:pt x="7605" y="14254"/>
                </a:cubicBezTo>
                <a:cubicBezTo>
                  <a:pt x="7707" y="14349"/>
                  <a:pt x="7791" y="14456"/>
                  <a:pt x="7791" y="14490"/>
                </a:cubicBezTo>
                <a:cubicBezTo>
                  <a:pt x="7791" y="14523"/>
                  <a:pt x="7814" y="14566"/>
                  <a:pt x="7840" y="14587"/>
                </a:cubicBezTo>
                <a:cubicBezTo>
                  <a:pt x="7923" y="14652"/>
                  <a:pt x="8215" y="15079"/>
                  <a:pt x="8215" y="15135"/>
                </a:cubicBezTo>
                <a:cubicBezTo>
                  <a:pt x="8215" y="15164"/>
                  <a:pt x="8303" y="15381"/>
                  <a:pt x="8407" y="15618"/>
                </a:cubicBezTo>
                <a:cubicBezTo>
                  <a:pt x="8523" y="15881"/>
                  <a:pt x="8607" y="16161"/>
                  <a:pt x="8625" y="16343"/>
                </a:cubicBezTo>
                <a:cubicBezTo>
                  <a:pt x="8641" y="16506"/>
                  <a:pt x="8678" y="16660"/>
                  <a:pt x="8706" y="16687"/>
                </a:cubicBezTo>
                <a:cubicBezTo>
                  <a:pt x="8735" y="16714"/>
                  <a:pt x="8769" y="16994"/>
                  <a:pt x="8785" y="17308"/>
                </a:cubicBezTo>
                <a:cubicBezTo>
                  <a:pt x="8806" y="17729"/>
                  <a:pt x="8832" y="17885"/>
                  <a:pt x="8884" y="17899"/>
                </a:cubicBezTo>
                <a:cubicBezTo>
                  <a:pt x="8931" y="17913"/>
                  <a:pt x="8963" y="17872"/>
                  <a:pt x="8985" y="17774"/>
                </a:cubicBezTo>
                <a:cubicBezTo>
                  <a:pt x="9042" y="17520"/>
                  <a:pt x="9062" y="17498"/>
                  <a:pt x="9148" y="17585"/>
                </a:cubicBezTo>
                <a:cubicBezTo>
                  <a:pt x="9190" y="17628"/>
                  <a:pt x="9224" y="17687"/>
                  <a:pt x="9224" y="17717"/>
                </a:cubicBezTo>
                <a:cubicBezTo>
                  <a:pt x="9224" y="17748"/>
                  <a:pt x="9258" y="17829"/>
                  <a:pt x="9299" y="17897"/>
                </a:cubicBezTo>
                <a:cubicBezTo>
                  <a:pt x="9424" y="18106"/>
                  <a:pt x="9488" y="18694"/>
                  <a:pt x="9488" y="19612"/>
                </a:cubicBezTo>
                <a:cubicBezTo>
                  <a:pt x="9488" y="20225"/>
                  <a:pt x="9470" y="20493"/>
                  <a:pt x="9427" y="20512"/>
                </a:cubicBezTo>
                <a:cubicBezTo>
                  <a:pt x="9366" y="20540"/>
                  <a:pt x="9395" y="21236"/>
                  <a:pt x="9468" y="21486"/>
                </a:cubicBezTo>
                <a:lnTo>
                  <a:pt x="9500" y="21595"/>
                </a:lnTo>
                <a:lnTo>
                  <a:pt x="17014" y="21595"/>
                </a:lnTo>
                <a:lnTo>
                  <a:pt x="17014" y="21506"/>
                </a:lnTo>
                <a:cubicBezTo>
                  <a:pt x="17015" y="21327"/>
                  <a:pt x="16855" y="19389"/>
                  <a:pt x="16796" y="18871"/>
                </a:cubicBezTo>
                <a:cubicBezTo>
                  <a:pt x="16711" y="18112"/>
                  <a:pt x="16676" y="15577"/>
                  <a:pt x="16750" y="15475"/>
                </a:cubicBezTo>
                <a:cubicBezTo>
                  <a:pt x="16782" y="15430"/>
                  <a:pt x="16830" y="15403"/>
                  <a:pt x="16857" y="15416"/>
                </a:cubicBezTo>
                <a:cubicBezTo>
                  <a:pt x="16887" y="15430"/>
                  <a:pt x="16910" y="15333"/>
                  <a:pt x="16910" y="15178"/>
                </a:cubicBezTo>
                <a:cubicBezTo>
                  <a:pt x="16910" y="14909"/>
                  <a:pt x="16971" y="14765"/>
                  <a:pt x="17084" y="14765"/>
                </a:cubicBezTo>
                <a:cubicBezTo>
                  <a:pt x="17120" y="14765"/>
                  <a:pt x="17153" y="14708"/>
                  <a:pt x="17160" y="14639"/>
                </a:cubicBezTo>
                <a:cubicBezTo>
                  <a:pt x="17166" y="14570"/>
                  <a:pt x="17197" y="14495"/>
                  <a:pt x="17227" y="14472"/>
                </a:cubicBezTo>
                <a:cubicBezTo>
                  <a:pt x="17256" y="14450"/>
                  <a:pt x="17281" y="14378"/>
                  <a:pt x="17282" y="14312"/>
                </a:cubicBezTo>
                <a:cubicBezTo>
                  <a:pt x="17282" y="14246"/>
                  <a:pt x="17329" y="14146"/>
                  <a:pt x="17386" y="14091"/>
                </a:cubicBezTo>
                <a:cubicBezTo>
                  <a:pt x="17443" y="14037"/>
                  <a:pt x="17490" y="13979"/>
                  <a:pt x="17491" y="13961"/>
                </a:cubicBezTo>
                <a:cubicBezTo>
                  <a:pt x="17492" y="13944"/>
                  <a:pt x="17552" y="13864"/>
                  <a:pt x="17625" y="13784"/>
                </a:cubicBezTo>
                <a:cubicBezTo>
                  <a:pt x="17698" y="13704"/>
                  <a:pt x="17758" y="13584"/>
                  <a:pt x="17758" y="13513"/>
                </a:cubicBezTo>
                <a:cubicBezTo>
                  <a:pt x="17758" y="13391"/>
                  <a:pt x="17932" y="13241"/>
                  <a:pt x="18026" y="13284"/>
                </a:cubicBezTo>
                <a:cubicBezTo>
                  <a:pt x="18096" y="13316"/>
                  <a:pt x="18174" y="13205"/>
                  <a:pt x="18191" y="13046"/>
                </a:cubicBezTo>
                <a:cubicBezTo>
                  <a:pt x="18210" y="12874"/>
                  <a:pt x="18354" y="12819"/>
                  <a:pt x="18383" y="12972"/>
                </a:cubicBezTo>
                <a:cubicBezTo>
                  <a:pt x="18395" y="13034"/>
                  <a:pt x="18427" y="13052"/>
                  <a:pt x="18502" y="13037"/>
                </a:cubicBezTo>
                <a:cubicBezTo>
                  <a:pt x="18627" y="13013"/>
                  <a:pt x="18640" y="12899"/>
                  <a:pt x="18517" y="12916"/>
                </a:cubicBezTo>
                <a:cubicBezTo>
                  <a:pt x="18382" y="12934"/>
                  <a:pt x="18373" y="12843"/>
                  <a:pt x="18499" y="12749"/>
                </a:cubicBezTo>
                <a:cubicBezTo>
                  <a:pt x="18570" y="12696"/>
                  <a:pt x="18616" y="12608"/>
                  <a:pt x="18621" y="12515"/>
                </a:cubicBezTo>
                <a:cubicBezTo>
                  <a:pt x="18633" y="12320"/>
                  <a:pt x="18717" y="12255"/>
                  <a:pt x="18961" y="12243"/>
                </a:cubicBezTo>
                <a:cubicBezTo>
                  <a:pt x="19072" y="12237"/>
                  <a:pt x="19171" y="12213"/>
                  <a:pt x="19182" y="12188"/>
                </a:cubicBezTo>
                <a:cubicBezTo>
                  <a:pt x="19194" y="12164"/>
                  <a:pt x="19259" y="12104"/>
                  <a:pt x="19328" y="12056"/>
                </a:cubicBezTo>
                <a:cubicBezTo>
                  <a:pt x="19420" y="11992"/>
                  <a:pt x="19452" y="11927"/>
                  <a:pt x="19452" y="11805"/>
                </a:cubicBezTo>
                <a:cubicBezTo>
                  <a:pt x="19452" y="11696"/>
                  <a:pt x="19478" y="11634"/>
                  <a:pt x="19531" y="11619"/>
                </a:cubicBezTo>
                <a:cubicBezTo>
                  <a:pt x="19575" y="11607"/>
                  <a:pt x="19598" y="11581"/>
                  <a:pt x="19583" y="11563"/>
                </a:cubicBezTo>
                <a:cubicBezTo>
                  <a:pt x="19568" y="11545"/>
                  <a:pt x="19611" y="11504"/>
                  <a:pt x="19676" y="11470"/>
                </a:cubicBezTo>
                <a:cubicBezTo>
                  <a:pt x="19742" y="11436"/>
                  <a:pt x="19777" y="11407"/>
                  <a:pt x="19755" y="11407"/>
                </a:cubicBezTo>
                <a:cubicBezTo>
                  <a:pt x="19732" y="11407"/>
                  <a:pt x="19773" y="11348"/>
                  <a:pt x="19848" y="11275"/>
                </a:cubicBezTo>
                <a:cubicBezTo>
                  <a:pt x="19922" y="11202"/>
                  <a:pt x="19984" y="11126"/>
                  <a:pt x="19984" y="11104"/>
                </a:cubicBezTo>
                <a:cubicBezTo>
                  <a:pt x="19984" y="11082"/>
                  <a:pt x="20022" y="11007"/>
                  <a:pt x="20069" y="10937"/>
                </a:cubicBezTo>
                <a:cubicBezTo>
                  <a:pt x="20137" y="10836"/>
                  <a:pt x="20166" y="10820"/>
                  <a:pt x="20225" y="10857"/>
                </a:cubicBezTo>
                <a:cubicBezTo>
                  <a:pt x="20287" y="10895"/>
                  <a:pt x="20302" y="10878"/>
                  <a:pt x="20307" y="10751"/>
                </a:cubicBezTo>
                <a:cubicBezTo>
                  <a:pt x="20310" y="10667"/>
                  <a:pt x="20309" y="10558"/>
                  <a:pt x="20304" y="10509"/>
                </a:cubicBezTo>
                <a:cubicBezTo>
                  <a:pt x="20297" y="10442"/>
                  <a:pt x="20337" y="10404"/>
                  <a:pt x="20461" y="10366"/>
                </a:cubicBezTo>
                <a:cubicBezTo>
                  <a:pt x="20552" y="10337"/>
                  <a:pt x="20622" y="10302"/>
                  <a:pt x="20618" y="10288"/>
                </a:cubicBezTo>
                <a:cubicBezTo>
                  <a:pt x="20594" y="10205"/>
                  <a:pt x="20696" y="10019"/>
                  <a:pt x="20783" y="9985"/>
                </a:cubicBezTo>
                <a:cubicBezTo>
                  <a:pt x="20843" y="9961"/>
                  <a:pt x="20885" y="9902"/>
                  <a:pt x="20885" y="9844"/>
                </a:cubicBezTo>
                <a:cubicBezTo>
                  <a:pt x="20885" y="9789"/>
                  <a:pt x="20910" y="9706"/>
                  <a:pt x="20943" y="9660"/>
                </a:cubicBezTo>
                <a:cubicBezTo>
                  <a:pt x="21001" y="9579"/>
                  <a:pt x="21007" y="9580"/>
                  <a:pt x="21077" y="9651"/>
                </a:cubicBezTo>
                <a:cubicBezTo>
                  <a:pt x="21143" y="9718"/>
                  <a:pt x="21150" y="9708"/>
                  <a:pt x="21150" y="9560"/>
                </a:cubicBezTo>
                <a:cubicBezTo>
                  <a:pt x="21150" y="9471"/>
                  <a:pt x="21131" y="9391"/>
                  <a:pt x="21109" y="9381"/>
                </a:cubicBezTo>
                <a:cubicBezTo>
                  <a:pt x="21087" y="9371"/>
                  <a:pt x="21076" y="9248"/>
                  <a:pt x="21083" y="9110"/>
                </a:cubicBezTo>
                <a:cubicBezTo>
                  <a:pt x="21113" y="8492"/>
                  <a:pt x="21149" y="8028"/>
                  <a:pt x="21173" y="7982"/>
                </a:cubicBezTo>
                <a:cubicBezTo>
                  <a:pt x="21187" y="7955"/>
                  <a:pt x="21289" y="7929"/>
                  <a:pt x="21399" y="7926"/>
                </a:cubicBezTo>
                <a:lnTo>
                  <a:pt x="21600" y="7922"/>
                </a:lnTo>
                <a:lnTo>
                  <a:pt x="21388" y="7898"/>
                </a:lnTo>
                <a:lnTo>
                  <a:pt x="21176" y="7874"/>
                </a:lnTo>
                <a:lnTo>
                  <a:pt x="21144" y="7222"/>
                </a:lnTo>
                <a:cubicBezTo>
                  <a:pt x="21111" y="6556"/>
                  <a:pt x="20995" y="6066"/>
                  <a:pt x="20781" y="5661"/>
                </a:cubicBezTo>
                <a:cubicBezTo>
                  <a:pt x="20757" y="5618"/>
                  <a:pt x="20710" y="5512"/>
                  <a:pt x="20673" y="5425"/>
                </a:cubicBezTo>
                <a:cubicBezTo>
                  <a:pt x="20503" y="5027"/>
                  <a:pt x="19897" y="4141"/>
                  <a:pt x="19604" y="3860"/>
                </a:cubicBezTo>
                <a:cubicBezTo>
                  <a:pt x="19502" y="3763"/>
                  <a:pt x="19452" y="3670"/>
                  <a:pt x="19452" y="3575"/>
                </a:cubicBezTo>
                <a:cubicBezTo>
                  <a:pt x="19452" y="3455"/>
                  <a:pt x="19435" y="3432"/>
                  <a:pt x="19345" y="3440"/>
                </a:cubicBezTo>
                <a:cubicBezTo>
                  <a:pt x="19268" y="3447"/>
                  <a:pt x="19205" y="3406"/>
                  <a:pt x="19121" y="3293"/>
                </a:cubicBezTo>
                <a:cubicBezTo>
                  <a:pt x="19056" y="3206"/>
                  <a:pt x="18970" y="3121"/>
                  <a:pt x="18932" y="3103"/>
                </a:cubicBezTo>
                <a:cubicBezTo>
                  <a:pt x="18881" y="3078"/>
                  <a:pt x="18880" y="3055"/>
                  <a:pt x="18924" y="3016"/>
                </a:cubicBezTo>
                <a:cubicBezTo>
                  <a:pt x="18987" y="2959"/>
                  <a:pt x="18907" y="2894"/>
                  <a:pt x="18822" y="2934"/>
                </a:cubicBezTo>
                <a:cubicBezTo>
                  <a:pt x="18771" y="2957"/>
                  <a:pt x="18669" y="2877"/>
                  <a:pt x="18581" y="2745"/>
                </a:cubicBezTo>
                <a:cubicBezTo>
                  <a:pt x="18550" y="2699"/>
                  <a:pt x="18474" y="2643"/>
                  <a:pt x="18412" y="2620"/>
                </a:cubicBezTo>
                <a:cubicBezTo>
                  <a:pt x="18350" y="2597"/>
                  <a:pt x="18261" y="2556"/>
                  <a:pt x="18217" y="2529"/>
                </a:cubicBezTo>
                <a:cubicBezTo>
                  <a:pt x="18174" y="2502"/>
                  <a:pt x="18106" y="2486"/>
                  <a:pt x="18066" y="2492"/>
                </a:cubicBezTo>
                <a:cubicBezTo>
                  <a:pt x="18027" y="2498"/>
                  <a:pt x="17997" y="2476"/>
                  <a:pt x="17997" y="2444"/>
                </a:cubicBezTo>
                <a:cubicBezTo>
                  <a:pt x="17997" y="2413"/>
                  <a:pt x="17943" y="2344"/>
                  <a:pt x="17877" y="2291"/>
                </a:cubicBezTo>
                <a:cubicBezTo>
                  <a:pt x="17812" y="2238"/>
                  <a:pt x="17758" y="2178"/>
                  <a:pt x="17758" y="2157"/>
                </a:cubicBezTo>
                <a:cubicBezTo>
                  <a:pt x="17758" y="2134"/>
                  <a:pt x="17727" y="2135"/>
                  <a:pt x="17686" y="2161"/>
                </a:cubicBezTo>
                <a:cubicBezTo>
                  <a:pt x="17632" y="2194"/>
                  <a:pt x="17587" y="2185"/>
                  <a:pt x="17500" y="2115"/>
                </a:cubicBezTo>
                <a:cubicBezTo>
                  <a:pt x="17436" y="2065"/>
                  <a:pt x="17402" y="2008"/>
                  <a:pt x="17424" y="1990"/>
                </a:cubicBezTo>
                <a:cubicBezTo>
                  <a:pt x="17446" y="1972"/>
                  <a:pt x="17413" y="1967"/>
                  <a:pt x="17349" y="1979"/>
                </a:cubicBezTo>
                <a:cubicBezTo>
                  <a:pt x="17281" y="1991"/>
                  <a:pt x="17204" y="1978"/>
                  <a:pt x="17168" y="1947"/>
                </a:cubicBezTo>
                <a:cubicBezTo>
                  <a:pt x="17135" y="1916"/>
                  <a:pt x="17076" y="1890"/>
                  <a:pt x="17038" y="1890"/>
                </a:cubicBezTo>
                <a:cubicBezTo>
                  <a:pt x="16999" y="1890"/>
                  <a:pt x="16948" y="1866"/>
                  <a:pt x="16924" y="1836"/>
                </a:cubicBezTo>
                <a:cubicBezTo>
                  <a:pt x="16901" y="1807"/>
                  <a:pt x="16804" y="1753"/>
                  <a:pt x="16709" y="1717"/>
                </a:cubicBezTo>
                <a:cubicBezTo>
                  <a:pt x="16615" y="1681"/>
                  <a:pt x="16538" y="1634"/>
                  <a:pt x="16538" y="1613"/>
                </a:cubicBezTo>
                <a:cubicBezTo>
                  <a:pt x="16538" y="1592"/>
                  <a:pt x="16439" y="1574"/>
                  <a:pt x="16320" y="1574"/>
                </a:cubicBezTo>
                <a:cubicBezTo>
                  <a:pt x="16149" y="1574"/>
                  <a:pt x="16097" y="1559"/>
                  <a:pt x="16076" y="1498"/>
                </a:cubicBezTo>
                <a:cubicBezTo>
                  <a:pt x="16060" y="1453"/>
                  <a:pt x="15969" y="1400"/>
                  <a:pt x="15855" y="1373"/>
                </a:cubicBezTo>
                <a:cubicBezTo>
                  <a:pt x="15749" y="1347"/>
                  <a:pt x="15546" y="1286"/>
                  <a:pt x="15402" y="1234"/>
                </a:cubicBezTo>
                <a:cubicBezTo>
                  <a:pt x="15258" y="1183"/>
                  <a:pt x="15079" y="1141"/>
                  <a:pt x="15006" y="1141"/>
                </a:cubicBezTo>
                <a:cubicBezTo>
                  <a:pt x="14853" y="1141"/>
                  <a:pt x="14562" y="1078"/>
                  <a:pt x="14347" y="998"/>
                </a:cubicBezTo>
                <a:cubicBezTo>
                  <a:pt x="14264" y="968"/>
                  <a:pt x="14062" y="943"/>
                  <a:pt x="13896" y="942"/>
                </a:cubicBezTo>
                <a:cubicBezTo>
                  <a:pt x="13717" y="941"/>
                  <a:pt x="13554" y="918"/>
                  <a:pt x="13492" y="884"/>
                </a:cubicBezTo>
                <a:cubicBezTo>
                  <a:pt x="13436" y="852"/>
                  <a:pt x="13346" y="825"/>
                  <a:pt x="13292" y="825"/>
                </a:cubicBezTo>
                <a:cubicBezTo>
                  <a:pt x="13238" y="825"/>
                  <a:pt x="13135" y="796"/>
                  <a:pt x="13062" y="760"/>
                </a:cubicBezTo>
                <a:cubicBezTo>
                  <a:pt x="12960" y="710"/>
                  <a:pt x="12900" y="705"/>
                  <a:pt x="12807" y="736"/>
                </a:cubicBezTo>
                <a:cubicBezTo>
                  <a:pt x="12648" y="790"/>
                  <a:pt x="11101" y="780"/>
                  <a:pt x="11115" y="726"/>
                </a:cubicBezTo>
                <a:cubicBezTo>
                  <a:pt x="11121" y="704"/>
                  <a:pt x="11179" y="675"/>
                  <a:pt x="11246" y="661"/>
                </a:cubicBezTo>
                <a:cubicBezTo>
                  <a:pt x="11352" y="638"/>
                  <a:pt x="11347" y="634"/>
                  <a:pt x="11202" y="630"/>
                </a:cubicBezTo>
                <a:close/>
                <a:moveTo>
                  <a:pt x="13475" y="630"/>
                </a:moveTo>
                <a:cubicBezTo>
                  <a:pt x="13448" y="630"/>
                  <a:pt x="13410" y="642"/>
                  <a:pt x="13359" y="667"/>
                </a:cubicBezTo>
                <a:cubicBezTo>
                  <a:pt x="13294" y="698"/>
                  <a:pt x="13300" y="706"/>
                  <a:pt x="13396" y="706"/>
                </a:cubicBezTo>
                <a:cubicBezTo>
                  <a:pt x="13462" y="706"/>
                  <a:pt x="13516" y="689"/>
                  <a:pt x="13516" y="667"/>
                </a:cubicBezTo>
                <a:cubicBezTo>
                  <a:pt x="13516" y="642"/>
                  <a:pt x="13502" y="630"/>
                  <a:pt x="13475" y="630"/>
                </a:cubicBezTo>
                <a:close/>
                <a:moveTo>
                  <a:pt x="18313" y="2206"/>
                </a:moveTo>
                <a:cubicBezTo>
                  <a:pt x="18231" y="2206"/>
                  <a:pt x="18207" y="2253"/>
                  <a:pt x="18267" y="2297"/>
                </a:cubicBezTo>
                <a:cubicBezTo>
                  <a:pt x="18309" y="2329"/>
                  <a:pt x="18392" y="2293"/>
                  <a:pt x="18392" y="2243"/>
                </a:cubicBezTo>
                <a:cubicBezTo>
                  <a:pt x="18392" y="2223"/>
                  <a:pt x="18357" y="2206"/>
                  <a:pt x="18313" y="2206"/>
                </a:cubicBezTo>
                <a:close/>
                <a:moveTo>
                  <a:pt x="19368" y="2849"/>
                </a:moveTo>
                <a:cubicBezTo>
                  <a:pt x="19351" y="2862"/>
                  <a:pt x="19354" y="2895"/>
                  <a:pt x="19377" y="2923"/>
                </a:cubicBezTo>
                <a:cubicBezTo>
                  <a:pt x="19410" y="2963"/>
                  <a:pt x="19423" y="2963"/>
                  <a:pt x="19441" y="2923"/>
                </a:cubicBezTo>
                <a:cubicBezTo>
                  <a:pt x="19466" y="2866"/>
                  <a:pt x="19416" y="2814"/>
                  <a:pt x="19368" y="2849"/>
                </a:cubicBezTo>
                <a:close/>
                <a:moveTo>
                  <a:pt x="4330" y="3105"/>
                </a:moveTo>
                <a:cubicBezTo>
                  <a:pt x="4315" y="3078"/>
                  <a:pt x="4301" y="3100"/>
                  <a:pt x="4301" y="3155"/>
                </a:cubicBezTo>
                <a:cubicBezTo>
                  <a:pt x="4301" y="3209"/>
                  <a:pt x="4315" y="3232"/>
                  <a:pt x="4330" y="3204"/>
                </a:cubicBezTo>
                <a:cubicBezTo>
                  <a:pt x="4345" y="3177"/>
                  <a:pt x="4345" y="3132"/>
                  <a:pt x="4330" y="3105"/>
                </a:cubicBezTo>
                <a:close/>
                <a:moveTo>
                  <a:pt x="52" y="9788"/>
                </a:moveTo>
                <a:cubicBezTo>
                  <a:pt x="23" y="9788"/>
                  <a:pt x="0" y="9842"/>
                  <a:pt x="0" y="9907"/>
                </a:cubicBezTo>
                <a:cubicBezTo>
                  <a:pt x="0" y="9972"/>
                  <a:pt x="23" y="10026"/>
                  <a:pt x="52" y="10026"/>
                </a:cubicBezTo>
                <a:cubicBezTo>
                  <a:pt x="81" y="10026"/>
                  <a:pt x="105" y="9972"/>
                  <a:pt x="105" y="9907"/>
                </a:cubicBezTo>
                <a:cubicBezTo>
                  <a:pt x="105" y="9842"/>
                  <a:pt x="81" y="9788"/>
                  <a:pt x="52" y="9788"/>
                </a:cubicBezTo>
                <a:close/>
                <a:moveTo>
                  <a:pt x="21132" y="10212"/>
                </a:moveTo>
                <a:cubicBezTo>
                  <a:pt x="21117" y="10185"/>
                  <a:pt x="21106" y="10207"/>
                  <a:pt x="21106" y="10262"/>
                </a:cubicBezTo>
                <a:cubicBezTo>
                  <a:pt x="21106" y="10316"/>
                  <a:pt x="21117" y="10339"/>
                  <a:pt x="21132" y="10312"/>
                </a:cubicBezTo>
                <a:cubicBezTo>
                  <a:pt x="21147" y="10284"/>
                  <a:pt x="21147" y="10239"/>
                  <a:pt x="21132" y="10212"/>
                </a:cubicBezTo>
                <a:close/>
                <a:moveTo>
                  <a:pt x="20037" y="11526"/>
                </a:moveTo>
                <a:cubicBezTo>
                  <a:pt x="20007" y="11526"/>
                  <a:pt x="19984" y="11543"/>
                  <a:pt x="19984" y="11565"/>
                </a:cubicBezTo>
                <a:cubicBezTo>
                  <a:pt x="19984" y="11587"/>
                  <a:pt x="20007" y="11604"/>
                  <a:pt x="20037" y="11604"/>
                </a:cubicBezTo>
                <a:cubicBezTo>
                  <a:pt x="20066" y="11604"/>
                  <a:pt x="20089" y="11587"/>
                  <a:pt x="20089" y="11565"/>
                </a:cubicBezTo>
                <a:cubicBezTo>
                  <a:pt x="20089" y="11543"/>
                  <a:pt x="20066" y="11526"/>
                  <a:pt x="20037" y="11526"/>
                </a:cubicBezTo>
                <a:close/>
                <a:moveTo>
                  <a:pt x="52" y="12632"/>
                </a:moveTo>
                <a:cubicBezTo>
                  <a:pt x="23" y="12632"/>
                  <a:pt x="0" y="12684"/>
                  <a:pt x="0" y="12749"/>
                </a:cubicBezTo>
                <a:cubicBezTo>
                  <a:pt x="0" y="12814"/>
                  <a:pt x="23" y="12868"/>
                  <a:pt x="52" y="12868"/>
                </a:cubicBezTo>
                <a:cubicBezTo>
                  <a:pt x="81" y="12868"/>
                  <a:pt x="105" y="12814"/>
                  <a:pt x="105" y="12749"/>
                </a:cubicBezTo>
                <a:cubicBezTo>
                  <a:pt x="105" y="12684"/>
                  <a:pt x="81" y="12632"/>
                  <a:pt x="52" y="12632"/>
                </a:cubicBezTo>
                <a:close/>
                <a:moveTo>
                  <a:pt x="38" y="13710"/>
                </a:moveTo>
                <a:cubicBezTo>
                  <a:pt x="26" y="13628"/>
                  <a:pt x="14" y="14826"/>
                  <a:pt x="9" y="16373"/>
                </a:cubicBezTo>
                <a:lnTo>
                  <a:pt x="0" y="19185"/>
                </a:lnTo>
                <a:lnTo>
                  <a:pt x="1244" y="19185"/>
                </a:lnTo>
                <a:lnTo>
                  <a:pt x="2485" y="19185"/>
                </a:lnTo>
                <a:lnTo>
                  <a:pt x="2502" y="19038"/>
                </a:lnTo>
                <a:cubicBezTo>
                  <a:pt x="2515" y="18919"/>
                  <a:pt x="2540" y="18888"/>
                  <a:pt x="2636" y="18878"/>
                </a:cubicBezTo>
                <a:cubicBezTo>
                  <a:pt x="2808" y="18860"/>
                  <a:pt x="2808" y="18645"/>
                  <a:pt x="2636" y="18627"/>
                </a:cubicBezTo>
                <a:cubicBezTo>
                  <a:pt x="2539" y="18617"/>
                  <a:pt x="2515" y="18583"/>
                  <a:pt x="2496" y="18456"/>
                </a:cubicBezTo>
                <a:lnTo>
                  <a:pt x="2473" y="18298"/>
                </a:lnTo>
                <a:lnTo>
                  <a:pt x="2441" y="18456"/>
                </a:lnTo>
                <a:cubicBezTo>
                  <a:pt x="2421" y="18560"/>
                  <a:pt x="2386" y="18614"/>
                  <a:pt x="2333" y="18614"/>
                </a:cubicBezTo>
                <a:cubicBezTo>
                  <a:pt x="2269" y="18614"/>
                  <a:pt x="2252" y="18550"/>
                  <a:pt x="2252" y="18278"/>
                </a:cubicBezTo>
                <a:cubicBezTo>
                  <a:pt x="2252" y="17960"/>
                  <a:pt x="2258" y="17942"/>
                  <a:pt x="2371" y="17930"/>
                </a:cubicBezTo>
                <a:cubicBezTo>
                  <a:pt x="2482" y="17918"/>
                  <a:pt x="2490" y="17897"/>
                  <a:pt x="2490" y="17646"/>
                </a:cubicBezTo>
                <a:lnTo>
                  <a:pt x="2490" y="17375"/>
                </a:lnTo>
                <a:lnTo>
                  <a:pt x="2293" y="17362"/>
                </a:lnTo>
                <a:lnTo>
                  <a:pt x="2092" y="17349"/>
                </a:lnTo>
                <a:lnTo>
                  <a:pt x="2078" y="16888"/>
                </a:lnTo>
                <a:lnTo>
                  <a:pt x="2063" y="16427"/>
                </a:lnTo>
                <a:lnTo>
                  <a:pt x="1866" y="16414"/>
                </a:lnTo>
                <a:cubicBezTo>
                  <a:pt x="1680" y="16403"/>
                  <a:pt x="1669" y="16393"/>
                  <a:pt x="1653" y="16256"/>
                </a:cubicBezTo>
                <a:cubicBezTo>
                  <a:pt x="1638" y="16119"/>
                  <a:pt x="1625" y="16110"/>
                  <a:pt x="1441" y="16098"/>
                </a:cubicBezTo>
                <a:cubicBezTo>
                  <a:pt x="1252" y="16086"/>
                  <a:pt x="1245" y="16081"/>
                  <a:pt x="1229" y="15918"/>
                </a:cubicBezTo>
                <a:cubicBezTo>
                  <a:pt x="1217" y="15795"/>
                  <a:pt x="1235" y="15743"/>
                  <a:pt x="1296" y="15726"/>
                </a:cubicBezTo>
                <a:cubicBezTo>
                  <a:pt x="1403" y="15695"/>
                  <a:pt x="1405" y="15490"/>
                  <a:pt x="1299" y="15460"/>
                </a:cubicBezTo>
                <a:cubicBezTo>
                  <a:pt x="1235" y="15441"/>
                  <a:pt x="1221" y="15349"/>
                  <a:pt x="1221" y="14981"/>
                </a:cubicBezTo>
                <a:lnTo>
                  <a:pt x="1221" y="14526"/>
                </a:lnTo>
                <a:lnTo>
                  <a:pt x="1064" y="14526"/>
                </a:lnTo>
                <a:lnTo>
                  <a:pt x="907" y="14526"/>
                </a:lnTo>
                <a:lnTo>
                  <a:pt x="889" y="14832"/>
                </a:lnTo>
                <a:lnTo>
                  <a:pt x="875" y="15139"/>
                </a:lnTo>
                <a:lnTo>
                  <a:pt x="636" y="15139"/>
                </a:lnTo>
                <a:lnTo>
                  <a:pt x="398" y="15139"/>
                </a:lnTo>
                <a:lnTo>
                  <a:pt x="381" y="14843"/>
                </a:lnTo>
                <a:cubicBezTo>
                  <a:pt x="370" y="14635"/>
                  <a:pt x="342" y="14538"/>
                  <a:pt x="288" y="14516"/>
                </a:cubicBezTo>
                <a:cubicBezTo>
                  <a:pt x="231" y="14492"/>
                  <a:pt x="212" y="14405"/>
                  <a:pt x="212" y="14193"/>
                </a:cubicBezTo>
                <a:cubicBezTo>
                  <a:pt x="212" y="13977"/>
                  <a:pt x="193" y="13898"/>
                  <a:pt x="137" y="13881"/>
                </a:cubicBezTo>
                <a:cubicBezTo>
                  <a:pt x="95" y="13869"/>
                  <a:pt x="49" y="13793"/>
                  <a:pt x="38" y="13710"/>
                </a:cubicBezTo>
                <a:close/>
                <a:moveTo>
                  <a:pt x="2665" y="14104"/>
                </a:moveTo>
                <a:cubicBezTo>
                  <a:pt x="2614" y="14114"/>
                  <a:pt x="2653" y="14122"/>
                  <a:pt x="2755" y="14122"/>
                </a:cubicBezTo>
                <a:cubicBezTo>
                  <a:pt x="2857" y="14122"/>
                  <a:pt x="2899" y="14114"/>
                  <a:pt x="2848" y="14104"/>
                </a:cubicBezTo>
                <a:cubicBezTo>
                  <a:pt x="2797" y="14094"/>
                  <a:pt x="2716" y="14094"/>
                  <a:pt x="2665" y="14104"/>
                </a:cubicBezTo>
                <a:close/>
                <a:moveTo>
                  <a:pt x="1627" y="15524"/>
                </a:moveTo>
                <a:cubicBezTo>
                  <a:pt x="1614" y="15486"/>
                  <a:pt x="1601" y="15518"/>
                  <a:pt x="1601" y="15594"/>
                </a:cubicBezTo>
                <a:cubicBezTo>
                  <a:pt x="1601" y="15670"/>
                  <a:pt x="1614" y="15701"/>
                  <a:pt x="1627" y="15663"/>
                </a:cubicBezTo>
                <a:cubicBezTo>
                  <a:pt x="1641" y="15625"/>
                  <a:pt x="1641" y="15562"/>
                  <a:pt x="1627" y="15524"/>
                </a:cubicBezTo>
                <a:close/>
                <a:moveTo>
                  <a:pt x="4783" y="18211"/>
                </a:moveTo>
                <a:cubicBezTo>
                  <a:pt x="4732" y="18221"/>
                  <a:pt x="4774" y="18228"/>
                  <a:pt x="4876" y="18228"/>
                </a:cubicBezTo>
                <a:cubicBezTo>
                  <a:pt x="4978" y="18228"/>
                  <a:pt x="5020" y="18221"/>
                  <a:pt x="4969" y="18211"/>
                </a:cubicBezTo>
                <a:cubicBezTo>
                  <a:pt x="4918" y="18201"/>
                  <a:pt x="4834" y="18201"/>
                  <a:pt x="4783" y="18211"/>
                </a:cubicBezTo>
                <a:close/>
                <a:moveTo>
                  <a:pt x="0" y="19897"/>
                </a:moveTo>
                <a:lnTo>
                  <a:pt x="0" y="20746"/>
                </a:lnTo>
                <a:lnTo>
                  <a:pt x="0" y="21595"/>
                </a:lnTo>
                <a:lnTo>
                  <a:pt x="529" y="21595"/>
                </a:lnTo>
                <a:cubicBezTo>
                  <a:pt x="955" y="21595"/>
                  <a:pt x="1061" y="21584"/>
                  <a:pt x="1061" y="21538"/>
                </a:cubicBezTo>
                <a:cubicBezTo>
                  <a:pt x="1061" y="21507"/>
                  <a:pt x="1038" y="21470"/>
                  <a:pt x="1008" y="21456"/>
                </a:cubicBezTo>
                <a:cubicBezTo>
                  <a:pt x="979" y="21443"/>
                  <a:pt x="951" y="21367"/>
                  <a:pt x="947" y="21287"/>
                </a:cubicBezTo>
                <a:lnTo>
                  <a:pt x="939" y="21140"/>
                </a:lnTo>
                <a:lnTo>
                  <a:pt x="907" y="21298"/>
                </a:lnTo>
                <a:cubicBezTo>
                  <a:pt x="875" y="21455"/>
                  <a:pt x="874" y="21456"/>
                  <a:pt x="636" y="21456"/>
                </a:cubicBezTo>
                <a:lnTo>
                  <a:pt x="398" y="21456"/>
                </a:lnTo>
                <a:lnTo>
                  <a:pt x="398" y="21279"/>
                </a:lnTo>
                <a:cubicBezTo>
                  <a:pt x="398" y="21133"/>
                  <a:pt x="415" y="21100"/>
                  <a:pt x="503" y="21088"/>
                </a:cubicBezTo>
                <a:cubicBezTo>
                  <a:pt x="765" y="21052"/>
                  <a:pt x="796" y="20986"/>
                  <a:pt x="796" y="20424"/>
                </a:cubicBezTo>
                <a:lnTo>
                  <a:pt x="796" y="19897"/>
                </a:lnTo>
                <a:lnTo>
                  <a:pt x="398" y="19897"/>
                </a:lnTo>
                <a:lnTo>
                  <a:pt x="0" y="19897"/>
                </a:lnTo>
                <a:close/>
                <a:moveTo>
                  <a:pt x="2598" y="20530"/>
                </a:moveTo>
                <a:lnTo>
                  <a:pt x="2598" y="20805"/>
                </a:lnTo>
                <a:lnTo>
                  <a:pt x="2598" y="21082"/>
                </a:lnTo>
                <a:lnTo>
                  <a:pt x="2967" y="21082"/>
                </a:lnTo>
                <a:lnTo>
                  <a:pt x="3339" y="21082"/>
                </a:lnTo>
                <a:lnTo>
                  <a:pt x="3339" y="20965"/>
                </a:lnTo>
                <a:cubicBezTo>
                  <a:pt x="3339" y="20859"/>
                  <a:pt x="3322" y="20848"/>
                  <a:pt x="3141" y="20837"/>
                </a:cubicBezTo>
                <a:cubicBezTo>
                  <a:pt x="2953" y="20825"/>
                  <a:pt x="2942" y="20817"/>
                  <a:pt x="2926" y="20677"/>
                </a:cubicBezTo>
                <a:cubicBezTo>
                  <a:pt x="2911" y="20542"/>
                  <a:pt x="2894" y="20530"/>
                  <a:pt x="2752" y="20530"/>
                </a:cubicBezTo>
                <a:lnTo>
                  <a:pt x="2598" y="20530"/>
                </a:lnTo>
                <a:close/>
                <a:moveTo>
                  <a:pt x="1363" y="20893"/>
                </a:moveTo>
                <a:cubicBezTo>
                  <a:pt x="1350" y="20855"/>
                  <a:pt x="1337" y="20887"/>
                  <a:pt x="1337" y="20963"/>
                </a:cubicBezTo>
                <a:cubicBezTo>
                  <a:pt x="1337" y="21039"/>
                  <a:pt x="1350" y="21070"/>
                  <a:pt x="1363" y="21032"/>
                </a:cubicBezTo>
                <a:cubicBezTo>
                  <a:pt x="1376" y="20994"/>
                  <a:pt x="1376" y="20931"/>
                  <a:pt x="1363" y="20893"/>
                </a:cubicBezTo>
                <a:close/>
                <a:moveTo>
                  <a:pt x="3906" y="20893"/>
                </a:moveTo>
                <a:cubicBezTo>
                  <a:pt x="3892" y="20855"/>
                  <a:pt x="3882" y="20887"/>
                  <a:pt x="3882" y="20963"/>
                </a:cubicBezTo>
                <a:cubicBezTo>
                  <a:pt x="3882" y="21039"/>
                  <a:pt x="3892" y="21070"/>
                  <a:pt x="3906" y="21032"/>
                </a:cubicBezTo>
                <a:cubicBezTo>
                  <a:pt x="3919" y="20994"/>
                  <a:pt x="3919" y="20931"/>
                  <a:pt x="3906" y="20893"/>
                </a:cubicBezTo>
                <a:close/>
                <a:moveTo>
                  <a:pt x="6905" y="21370"/>
                </a:moveTo>
                <a:cubicBezTo>
                  <a:pt x="6854" y="21379"/>
                  <a:pt x="6896" y="21389"/>
                  <a:pt x="6998" y="21389"/>
                </a:cubicBezTo>
                <a:cubicBezTo>
                  <a:pt x="7100" y="21389"/>
                  <a:pt x="7142" y="21379"/>
                  <a:pt x="7091" y="21370"/>
                </a:cubicBezTo>
                <a:cubicBezTo>
                  <a:pt x="7040" y="21360"/>
                  <a:pt x="6956" y="21360"/>
                  <a:pt x="6905" y="21370"/>
                </a:cubicBezTo>
                <a:close/>
                <a:moveTo>
                  <a:pt x="6573" y="21476"/>
                </a:moveTo>
                <a:cubicBezTo>
                  <a:pt x="6491" y="21476"/>
                  <a:pt x="6410" y="21503"/>
                  <a:pt x="6393" y="21536"/>
                </a:cubicBezTo>
                <a:cubicBezTo>
                  <a:pt x="6369" y="21583"/>
                  <a:pt x="6410" y="21595"/>
                  <a:pt x="6573" y="21595"/>
                </a:cubicBezTo>
                <a:cubicBezTo>
                  <a:pt x="6737" y="21595"/>
                  <a:pt x="6774" y="21583"/>
                  <a:pt x="6751" y="21536"/>
                </a:cubicBezTo>
                <a:cubicBezTo>
                  <a:pt x="6734" y="21503"/>
                  <a:pt x="6656" y="21476"/>
                  <a:pt x="6573" y="21476"/>
                </a:cubicBezTo>
                <a:close/>
                <a:moveTo>
                  <a:pt x="8273" y="21476"/>
                </a:moveTo>
                <a:cubicBezTo>
                  <a:pt x="8186" y="21476"/>
                  <a:pt x="8108" y="21502"/>
                  <a:pt x="8090" y="21536"/>
                </a:cubicBezTo>
                <a:cubicBezTo>
                  <a:pt x="8067" y="21582"/>
                  <a:pt x="8103" y="21595"/>
                  <a:pt x="8244" y="21595"/>
                </a:cubicBezTo>
                <a:cubicBezTo>
                  <a:pt x="8372" y="21595"/>
                  <a:pt x="8427" y="21578"/>
                  <a:pt x="8427" y="21536"/>
                </a:cubicBezTo>
                <a:cubicBezTo>
                  <a:pt x="8427" y="21497"/>
                  <a:pt x="8374" y="21476"/>
                  <a:pt x="8273" y="21476"/>
                </a:cubicBezTo>
                <a:close/>
                <a:moveTo>
                  <a:pt x="3885" y="21491"/>
                </a:moveTo>
                <a:cubicBezTo>
                  <a:pt x="3880" y="21495"/>
                  <a:pt x="3875" y="21509"/>
                  <a:pt x="3874" y="21532"/>
                </a:cubicBezTo>
                <a:cubicBezTo>
                  <a:pt x="3871" y="21574"/>
                  <a:pt x="3885" y="21597"/>
                  <a:pt x="3903" y="21584"/>
                </a:cubicBezTo>
                <a:cubicBezTo>
                  <a:pt x="3920" y="21571"/>
                  <a:pt x="3921" y="21537"/>
                  <a:pt x="3906" y="21508"/>
                </a:cubicBezTo>
                <a:cubicBezTo>
                  <a:pt x="3897" y="21492"/>
                  <a:pt x="3891" y="21487"/>
                  <a:pt x="3885" y="21491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00" name="pasted-image.tif"/>
          <p:cNvPicPr>
            <a:picLocks noChangeAspect="1"/>
          </p:cNvPicPr>
          <p:nvPr/>
        </p:nvPicPr>
        <p:blipFill>
          <a:blip r:embed="rId4">
            <a:extLst/>
          </a:blip>
          <a:srcRect l="1312" t="1598" r="1369" b="1259"/>
          <a:stretch>
            <a:fillRect/>
          </a:stretch>
        </p:blipFill>
        <p:spPr>
          <a:xfrm>
            <a:off x="17353918" y="6882640"/>
            <a:ext cx="2950187" cy="23217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4" h="21584" fill="norm" stroke="1" extrusionOk="0">
                <a:moveTo>
                  <a:pt x="17888" y="0"/>
                </a:moveTo>
                <a:lnTo>
                  <a:pt x="17200" y="11"/>
                </a:lnTo>
                <a:cubicBezTo>
                  <a:pt x="16823" y="17"/>
                  <a:pt x="15885" y="82"/>
                  <a:pt x="15116" y="155"/>
                </a:cubicBezTo>
                <a:cubicBezTo>
                  <a:pt x="14347" y="228"/>
                  <a:pt x="13133" y="333"/>
                  <a:pt x="12420" y="387"/>
                </a:cubicBezTo>
                <a:cubicBezTo>
                  <a:pt x="11707" y="442"/>
                  <a:pt x="11022" y="502"/>
                  <a:pt x="10896" y="520"/>
                </a:cubicBezTo>
                <a:cubicBezTo>
                  <a:pt x="10695" y="550"/>
                  <a:pt x="7872" y="728"/>
                  <a:pt x="4236" y="941"/>
                </a:cubicBezTo>
                <a:cubicBezTo>
                  <a:pt x="1650" y="1092"/>
                  <a:pt x="440" y="1185"/>
                  <a:pt x="315" y="1247"/>
                </a:cubicBezTo>
                <a:cubicBezTo>
                  <a:pt x="243" y="1283"/>
                  <a:pt x="141" y="1393"/>
                  <a:pt x="88" y="1494"/>
                </a:cubicBezTo>
                <a:cubicBezTo>
                  <a:pt x="1" y="1661"/>
                  <a:pt x="-7" y="1799"/>
                  <a:pt x="4" y="2941"/>
                </a:cubicBezTo>
                <a:cubicBezTo>
                  <a:pt x="11" y="3633"/>
                  <a:pt x="39" y="5085"/>
                  <a:pt x="65" y="6169"/>
                </a:cubicBezTo>
                <a:cubicBezTo>
                  <a:pt x="150" y="9646"/>
                  <a:pt x="212" y="12728"/>
                  <a:pt x="245" y="15146"/>
                </a:cubicBezTo>
                <a:cubicBezTo>
                  <a:pt x="263" y="16442"/>
                  <a:pt x="298" y="17554"/>
                  <a:pt x="324" y="17614"/>
                </a:cubicBezTo>
                <a:cubicBezTo>
                  <a:pt x="394" y="17782"/>
                  <a:pt x="2451" y="21042"/>
                  <a:pt x="2567" y="21171"/>
                </a:cubicBezTo>
                <a:cubicBezTo>
                  <a:pt x="2623" y="21233"/>
                  <a:pt x="2716" y="21281"/>
                  <a:pt x="2773" y="21281"/>
                </a:cubicBezTo>
                <a:cubicBezTo>
                  <a:pt x="2830" y="21281"/>
                  <a:pt x="2930" y="21356"/>
                  <a:pt x="2996" y="21447"/>
                </a:cubicBezTo>
                <a:cubicBezTo>
                  <a:pt x="3070" y="21548"/>
                  <a:pt x="3152" y="21600"/>
                  <a:pt x="3205" y="21580"/>
                </a:cubicBezTo>
                <a:cubicBezTo>
                  <a:pt x="3254" y="21562"/>
                  <a:pt x="3764" y="21442"/>
                  <a:pt x="4337" y="21314"/>
                </a:cubicBezTo>
                <a:cubicBezTo>
                  <a:pt x="4911" y="21187"/>
                  <a:pt x="5550" y="21044"/>
                  <a:pt x="5759" y="20993"/>
                </a:cubicBezTo>
                <a:cubicBezTo>
                  <a:pt x="5969" y="20943"/>
                  <a:pt x="6483" y="20825"/>
                  <a:pt x="6903" y="20732"/>
                </a:cubicBezTo>
                <a:cubicBezTo>
                  <a:pt x="7621" y="20572"/>
                  <a:pt x="8069" y="20471"/>
                  <a:pt x="9727" y="20090"/>
                </a:cubicBezTo>
                <a:cubicBezTo>
                  <a:pt x="10515" y="19908"/>
                  <a:pt x="11303" y="19728"/>
                  <a:pt x="13131" y="19315"/>
                </a:cubicBezTo>
                <a:cubicBezTo>
                  <a:pt x="15483" y="18783"/>
                  <a:pt x="15897" y="18688"/>
                  <a:pt x="16564" y="18536"/>
                </a:cubicBezTo>
                <a:cubicBezTo>
                  <a:pt x="16928" y="18453"/>
                  <a:pt x="17570" y="18310"/>
                  <a:pt x="17989" y="18215"/>
                </a:cubicBezTo>
                <a:cubicBezTo>
                  <a:pt x="19011" y="17985"/>
                  <a:pt x="19547" y="17858"/>
                  <a:pt x="19650" y="17820"/>
                </a:cubicBezTo>
                <a:cubicBezTo>
                  <a:pt x="19696" y="17804"/>
                  <a:pt x="19758" y="17705"/>
                  <a:pt x="19786" y="17603"/>
                </a:cubicBezTo>
                <a:cubicBezTo>
                  <a:pt x="19829" y="17445"/>
                  <a:pt x="19873" y="17412"/>
                  <a:pt x="20070" y="17374"/>
                </a:cubicBezTo>
                <a:cubicBezTo>
                  <a:pt x="20417" y="17308"/>
                  <a:pt x="20543" y="17149"/>
                  <a:pt x="20578" y="16743"/>
                </a:cubicBezTo>
                <a:cubicBezTo>
                  <a:pt x="20594" y="16557"/>
                  <a:pt x="20699" y="15041"/>
                  <a:pt x="20810" y="13371"/>
                </a:cubicBezTo>
                <a:cubicBezTo>
                  <a:pt x="21015" y="10300"/>
                  <a:pt x="21044" y="9872"/>
                  <a:pt x="21318" y="5815"/>
                </a:cubicBezTo>
                <a:cubicBezTo>
                  <a:pt x="21582" y="1919"/>
                  <a:pt x="21593" y="1740"/>
                  <a:pt x="21562" y="1638"/>
                </a:cubicBezTo>
                <a:cubicBezTo>
                  <a:pt x="21528" y="1524"/>
                  <a:pt x="21475" y="1500"/>
                  <a:pt x="19412" y="638"/>
                </a:cubicBezTo>
                <a:lnTo>
                  <a:pt x="17888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01" name="pasted-image.ti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0031643" y="6180608"/>
            <a:ext cx="2490016" cy="3142399"/>
          </a:xfrm>
          <a:prstGeom prst="rect">
            <a:avLst/>
          </a:prstGeom>
          <a:ln w="12700">
            <a:miter lim="400000"/>
          </a:ln>
        </p:spPr>
      </p:pic>
      <p:pic>
        <p:nvPicPr>
          <p:cNvPr id="102" name="pasted-image.ti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3554157" y="10755076"/>
            <a:ext cx="4169407" cy="2501645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" name="pasted-image.tif"/>
          <p:cNvPicPr>
            <a:picLocks noChangeAspect="1"/>
          </p:cNvPicPr>
          <p:nvPr/>
        </p:nvPicPr>
        <p:blipFill>
          <a:blip r:embed="rId7">
            <a:extLst/>
          </a:blip>
          <a:srcRect l="3157" t="2948" r="9586" b="34815"/>
          <a:stretch>
            <a:fillRect/>
          </a:stretch>
        </p:blipFill>
        <p:spPr>
          <a:xfrm>
            <a:off x="17998639" y="8975073"/>
            <a:ext cx="3272524" cy="25008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364" h="21439" fill="norm" stroke="1" extrusionOk="0">
                <a:moveTo>
                  <a:pt x="18103" y="7"/>
                </a:moveTo>
                <a:cubicBezTo>
                  <a:pt x="17823" y="41"/>
                  <a:pt x="17355" y="198"/>
                  <a:pt x="16391" y="535"/>
                </a:cubicBezTo>
                <a:cubicBezTo>
                  <a:pt x="15382" y="887"/>
                  <a:pt x="13797" y="1438"/>
                  <a:pt x="12867" y="1763"/>
                </a:cubicBezTo>
                <a:cubicBezTo>
                  <a:pt x="11937" y="2087"/>
                  <a:pt x="9814" y="2791"/>
                  <a:pt x="8146" y="3331"/>
                </a:cubicBezTo>
                <a:cubicBezTo>
                  <a:pt x="6479" y="3872"/>
                  <a:pt x="4131" y="4639"/>
                  <a:pt x="2926" y="5032"/>
                </a:cubicBezTo>
                <a:cubicBezTo>
                  <a:pt x="2085" y="5307"/>
                  <a:pt x="1562" y="5466"/>
                  <a:pt x="1205" y="5550"/>
                </a:cubicBezTo>
                <a:cubicBezTo>
                  <a:pt x="686" y="5751"/>
                  <a:pt x="311" y="5910"/>
                  <a:pt x="265" y="5965"/>
                </a:cubicBezTo>
                <a:cubicBezTo>
                  <a:pt x="-208" y="6526"/>
                  <a:pt x="-218" y="6469"/>
                  <a:pt x="1682" y="14586"/>
                </a:cubicBezTo>
                <a:cubicBezTo>
                  <a:pt x="1879" y="15428"/>
                  <a:pt x="1992" y="16175"/>
                  <a:pt x="1952" y="16389"/>
                </a:cubicBezTo>
                <a:cubicBezTo>
                  <a:pt x="1905" y="16633"/>
                  <a:pt x="1928" y="16738"/>
                  <a:pt x="2022" y="16709"/>
                </a:cubicBezTo>
                <a:cubicBezTo>
                  <a:pt x="2107" y="16682"/>
                  <a:pt x="2308" y="17289"/>
                  <a:pt x="2542" y="18274"/>
                </a:cubicBezTo>
                <a:cubicBezTo>
                  <a:pt x="3064" y="20469"/>
                  <a:pt x="3239" y="20960"/>
                  <a:pt x="3597" y="21268"/>
                </a:cubicBezTo>
                <a:cubicBezTo>
                  <a:pt x="3978" y="21596"/>
                  <a:pt x="4013" y="21593"/>
                  <a:pt x="8613" y="19941"/>
                </a:cubicBezTo>
                <a:cubicBezTo>
                  <a:pt x="10472" y="19273"/>
                  <a:pt x="12071" y="18706"/>
                  <a:pt x="12168" y="18686"/>
                </a:cubicBezTo>
                <a:cubicBezTo>
                  <a:pt x="12264" y="18665"/>
                  <a:pt x="12403" y="18596"/>
                  <a:pt x="12476" y="18536"/>
                </a:cubicBezTo>
                <a:cubicBezTo>
                  <a:pt x="12520" y="18500"/>
                  <a:pt x="12576" y="18520"/>
                  <a:pt x="12634" y="18556"/>
                </a:cubicBezTo>
                <a:cubicBezTo>
                  <a:pt x="12750" y="18380"/>
                  <a:pt x="13177" y="18217"/>
                  <a:pt x="14266" y="17838"/>
                </a:cubicBezTo>
                <a:cubicBezTo>
                  <a:pt x="16590" y="17031"/>
                  <a:pt x="20253" y="15702"/>
                  <a:pt x="20736" y="15491"/>
                </a:cubicBezTo>
                <a:cubicBezTo>
                  <a:pt x="21198" y="15289"/>
                  <a:pt x="21382" y="14983"/>
                  <a:pt x="21363" y="14303"/>
                </a:cubicBezTo>
                <a:cubicBezTo>
                  <a:pt x="21356" y="14077"/>
                  <a:pt x="21326" y="13810"/>
                  <a:pt x="21277" y="13490"/>
                </a:cubicBezTo>
                <a:cubicBezTo>
                  <a:pt x="21042" y="11957"/>
                  <a:pt x="19237" y="1931"/>
                  <a:pt x="18974" y="701"/>
                </a:cubicBezTo>
                <a:cubicBezTo>
                  <a:pt x="18933" y="508"/>
                  <a:pt x="18748" y="249"/>
                  <a:pt x="18562" y="123"/>
                </a:cubicBezTo>
                <a:cubicBezTo>
                  <a:pt x="18483" y="69"/>
                  <a:pt x="18418" y="29"/>
                  <a:pt x="18334" y="11"/>
                </a:cubicBezTo>
                <a:cubicBezTo>
                  <a:pt x="18271" y="-3"/>
                  <a:pt x="18197" y="-4"/>
                  <a:pt x="18103" y="7"/>
                </a:cubicBezTo>
                <a:close/>
                <a:moveTo>
                  <a:pt x="13007" y="20101"/>
                </a:moveTo>
                <a:cubicBezTo>
                  <a:pt x="12998" y="20126"/>
                  <a:pt x="13002" y="20162"/>
                  <a:pt x="12989" y="20183"/>
                </a:cubicBezTo>
                <a:cubicBezTo>
                  <a:pt x="12905" y="20316"/>
                  <a:pt x="12935" y="20448"/>
                  <a:pt x="13095" y="20638"/>
                </a:cubicBezTo>
                <a:cubicBezTo>
                  <a:pt x="13099" y="20643"/>
                  <a:pt x="13101" y="20650"/>
                  <a:pt x="13106" y="20655"/>
                </a:cubicBezTo>
                <a:cubicBezTo>
                  <a:pt x="13077" y="20476"/>
                  <a:pt x="13049" y="20302"/>
                  <a:pt x="13007" y="20101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04" name="pasted-image.tif"/>
          <p:cNvPicPr>
            <a:picLocks noChangeAspect="1"/>
          </p:cNvPicPr>
          <p:nvPr/>
        </p:nvPicPr>
        <p:blipFill>
          <a:blip r:embed="rId8">
            <a:extLst/>
          </a:blip>
          <a:srcRect l="4619" t="9328" r="5109" b="12084"/>
          <a:stretch>
            <a:fillRect/>
          </a:stretch>
        </p:blipFill>
        <p:spPr>
          <a:xfrm>
            <a:off x="18844748" y="11384353"/>
            <a:ext cx="2297767" cy="200035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56" h="21569" fill="norm" stroke="1" extrusionOk="0">
                <a:moveTo>
                  <a:pt x="1255" y="10"/>
                </a:moveTo>
                <a:cubicBezTo>
                  <a:pt x="1142" y="38"/>
                  <a:pt x="1106" y="132"/>
                  <a:pt x="1106" y="301"/>
                </a:cubicBezTo>
                <a:cubicBezTo>
                  <a:pt x="1106" y="438"/>
                  <a:pt x="1145" y="605"/>
                  <a:pt x="1195" y="669"/>
                </a:cubicBezTo>
                <a:cubicBezTo>
                  <a:pt x="1245" y="732"/>
                  <a:pt x="1297" y="881"/>
                  <a:pt x="1311" y="1002"/>
                </a:cubicBezTo>
                <a:cubicBezTo>
                  <a:pt x="1324" y="1124"/>
                  <a:pt x="1440" y="1385"/>
                  <a:pt x="1568" y="1580"/>
                </a:cubicBezTo>
                <a:cubicBezTo>
                  <a:pt x="1772" y="1894"/>
                  <a:pt x="2241" y="2759"/>
                  <a:pt x="2241" y="2825"/>
                </a:cubicBezTo>
                <a:cubicBezTo>
                  <a:pt x="2241" y="2839"/>
                  <a:pt x="2362" y="3082"/>
                  <a:pt x="2510" y="3369"/>
                </a:cubicBezTo>
                <a:cubicBezTo>
                  <a:pt x="2657" y="3656"/>
                  <a:pt x="2778" y="3929"/>
                  <a:pt x="2778" y="3972"/>
                </a:cubicBezTo>
                <a:cubicBezTo>
                  <a:pt x="2778" y="4016"/>
                  <a:pt x="2828" y="4117"/>
                  <a:pt x="2889" y="4195"/>
                </a:cubicBezTo>
                <a:cubicBezTo>
                  <a:pt x="2951" y="4273"/>
                  <a:pt x="3077" y="4490"/>
                  <a:pt x="3169" y="4678"/>
                </a:cubicBezTo>
                <a:cubicBezTo>
                  <a:pt x="4122" y="6639"/>
                  <a:pt x="4115" y="6603"/>
                  <a:pt x="3708" y="7558"/>
                </a:cubicBezTo>
                <a:cubicBezTo>
                  <a:pt x="3555" y="7918"/>
                  <a:pt x="3404" y="8213"/>
                  <a:pt x="3373" y="8213"/>
                </a:cubicBezTo>
                <a:cubicBezTo>
                  <a:pt x="3342" y="8213"/>
                  <a:pt x="3298" y="8293"/>
                  <a:pt x="3276" y="8393"/>
                </a:cubicBezTo>
                <a:cubicBezTo>
                  <a:pt x="3192" y="8779"/>
                  <a:pt x="2522" y="9890"/>
                  <a:pt x="1783" y="10870"/>
                </a:cubicBezTo>
                <a:cubicBezTo>
                  <a:pt x="1426" y="11345"/>
                  <a:pt x="937" y="11997"/>
                  <a:pt x="693" y="12321"/>
                </a:cubicBezTo>
                <a:cubicBezTo>
                  <a:pt x="-10" y="13253"/>
                  <a:pt x="49" y="13154"/>
                  <a:pt x="171" y="13233"/>
                </a:cubicBezTo>
                <a:cubicBezTo>
                  <a:pt x="267" y="13294"/>
                  <a:pt x="269" y="13317"/>
                  <a:pt x="190" y="13455"/>
                </a:cubicBezTo>
                <a:cubicBezTo>
                  <a:pt x="129" y="13562"/>
                  <a:pt x="115" y="13682"/>
                  <a:pt x="145" y="13845"/>
                </a:cubicBezTo>
                <a:cubicBezTo>
                  <a:pt x="187" y="14068"/>
                  <a:pt x="127" y="14481"/>
                  <a:pt x="34" y="14628"/>
                </a:cubicBezTo>
                <a:cubicBezTo>
                  <a:pt x="-28" y="14724"/>
                  <a:pt x="-2" y="15013"/>
                  <a:pt x="82" y="15193"/>
                </a:cubicBezTo>
                <a:cubicBezTo>
                  <a:pt x="148" y="15334"/>
                  <a:pt x="828" y="15762"/>
                  <a:pt x="987" y="15762"/>
                </a:cubicBezTo>
                <a:cubicBezTo>
                  <a:pt x="1026" y="15762"/>
                  <a:pt x="1140" y="15803"/>
                  <a:pt x="1244" y="15856"/>
                </a:cubicBezTo>
                <a:cubicBezTo>
                  <a:pt x="1347" y="15908"/>
                  <a:pt x="1701" y="16047"/>
                  <a:pt x="2029" y="16164"/>
                </a:cubicBezTo>
                <a:cubicBezTo>
                  <a:pt x="2358" y="16281"/>
                  <a:pt x="2923" y="16485"/>
                  <a:pt x="3284" y="16618"/>
                </a:cubicBezTo>
                <a:cubicBezTo>
                  <a:pt x="3645" y="16750"/>
                  <a:pt x="3969" y="16857"/>
                  <a:pt x="4003" y="16857"/>
                </a:cubicBezTo>
                <a:cubicBezTo>
                  <a:pt x="4036" y="16857"/>
                  <a:pt x="4159" y="16917"/>
                  <a:pt x="4278" y="16990"/>
                </a:cubicBezTo>
                <a:cubicBezTo>
                  <a:pt x="4397" y="17063"/>
                  <a:pt x="4509" y="17110"/>
                  <a:pt x="4524" y="17093"/>
                </a:cubicBezTo>
                <a:cubicBezTo>
                  <a:pt x="4539" y="17075"/>
                  <a:pt x="4924" y="17200"/>
                  <a:pt x="5380" y="17371"/>
                </a:cubicBezTo>
                <a:cubicBezTo>
                  <a:pt x="5836" y="17541"/>
                  <a:pt x="6249" y="17683"/>
                  <a:pt x="6300" y="17683"/>
                </a:cubicBezTo>
                <a:cubicBezTo>
                  <a:pt x="6350" y="17683"/>
                  <a:pt x="6444" y="17725"/>
                  <a:pt x="6508" y="17777"/>
                </a:cubicBezTo>
                <a:cubicBezTo>
                  <a:pt x="6573" y="17829"/>
                  <a:pt x="6647" y="17873"/>
                  <a:pt x="6672" y="17876"/>
                </a:cubicBezTo>
                <a:cubicBezTo>
                  <a:pt x="6893" y="17901"/>
                  <a:pt x="7209" y="17998"/>
                  <a:pt x="7432" y="18111"/>
                </a:cubicBezTo>
                <a:cubicBezTo>
                  <a:pt x="7579" y="18186"/>
                  <a:pt x="7744" y="18256"/>
                  <a:pt x="7793" y="18265"/>
                </a:cubicBezTo>
                <a:cubicBezTo>
                  <a:pt x="7977" y="18297"/>
                  <a:pt x="8837" y="18588"/>
                  <a:pt x="8895" y="18637"/>
                </a:cubicBezTo>
                <a:cubicBezTo>
                  <a:pt x="8951" y="18686"/>
                  <a:pt x="9243" y="18790"/>
                  <a:pt x="9375" y="18809"/>
                </a:cubicBezTo>
                <a:cubicBezTo>
                  <a:pt x="9546" y="18832"/>
                  <a:pt x="10333" y="19139"/>
                  <a:pt x="10552" y="19266"/>
                </a:cubicBezTo>
                <a:cubicBezTo>
                  <a:pt x="10609" y="19300"/>
                  <a:pt x="10700" y="19326"/>
                  <a:pt x="10757" y="19326"/>
                </a:cubicBezTo>
                <a:cubicBezTo>
                  <a:pt x="10858" y="19326"/>
                  <a:pt x="12446" y="19913"/>
                  <a:pt x="12633" y="20020"/>
                </a:cubicBezTo>
                <a:cubicBezTo>
                  <a:pt x="12686" y="20050"/>
                  <a:pt x="12837" y="20096"/>
                  <a:pt x="12964" y="20122"/>
                </a:cubicBezTo>
                <a:cubicBezTo>
                  <a:pt x="13092" y="20149"/>
                  <a:pt x="13293" y="20227"/>
                  <a:pt x="13415" y="20298"/>
                </a:cubicBezTo>
                <a:cubicBezTo>
                  <a:pt x="13537" y="20368"/>
                  <a:pt x="13674" y="20426"/>
                  <a:pt x="13717" y="20426"/>
                </a:cubicBezTo>
                <a:cubicBezTo>
                  <a:pt x="13832" y="20426"/>
                  <a:pt x="15307" y="20973"/>
                  <a:pt x="15586" y="21119"/>
                </a:cubicBezTo>
                <a:cubicBezTo>
                  <a:pt x="15719" y="21190"/>
                  <a:pt x="15874" y="21248"/>
                  <a:pt x="15932" y="21248"/>
                </a:cubicBezTo>
                <a:cubicBezTo>
                  <a:pt x="15989" y="21248"/>
                  <a:pt x="16086" y="21278"/>
                  <a:pt x="16148" y="21316"/>
                </a:cubicBezTo>
                <a:cubicBezTo>
                  <a:pt x="16210" y="21354"/>
                  <a:pt x="16406" y="21431"/>
                  <a:pt x="16580" y="21487"/>
                </a:cubicBezTo>
                <a:cubicBezTo>
                  <a:pt x="16771" y="21549"/>
                  <a:pt x="17049" y="21581"/>
                  <a:pt x="17283" y="21564"/>
                </a:cubicBezTo>
                <a:cubicBezTo>
                  <a:pt x="17645" y="21539"/>
                  <a:pt x="17684" y="21517"/>
                  <a:pt x="17864" y="21278"/>
                </a:cubicBezTo>
                <a:cubicBezTo>
                  <a:pt x="18080" y="20991"/>
                  <a:pt x="18249" y="20410"/>
                  <a:pt x="18501" y="19087"/>
                </a:cubicBezTo>
                <a:cubicBezTo>
                  <a:pt x="18901" y="16991"/>
                  <a:pt x="19376" y="14673"/>
                  <a:pt x="19696" y="13254"/>
                </a:cubicBezTo>
                <a:cubicBezTo>
                  <a:pt x="19747" y="13028"/>
                  <a:pt x="19814" y="12690"/>
                  <a:pt x="19845" y="12501"/>
                </a:cubicBezTo>
                <a:cubicBezTo>
                  <a:pt x="19876" y="12312"/>
                  <a:pt x="19936" y="12066"/>
                  <a:pt x="19975" y="11953"/>
                </a:cubicBezTo>
                <a:cubicBezTo>
                  <a:pt x="20015" y="11840"/>
                  <a:pt x="20056" y="11621"/>
                  <a:pt x="20068" y="11470"/>
                </a:cubicBezTo>
                <a:cubicBezTo>
                  <a:pt x="20091" y="11182"/>
                  <a:pt x="20269" y="10364"/>
                  <a:pt x="20448" y="9724"/>
                </a:cubicBezTo>
                <a:cubicBezTo>
                  <a:pt x="20506" y="9516"/>
                  <a:pt x="20616" y="9097"/>
                  <a:pt x="20690" y="8795"/>
                </a:cubicBezTo>
                <a:cubicBezTo>
                  <a:pt x="20832" y="8215"/>
                  <a:pt x="20993" y="7601"/>
                  <a:pt x="21167" y="6976"/>
                </a:cubicBezTo>
                <a:cubicBezTo>
                  <a:pt x="21363" y="6272"/>
                  <a:pt x="21518" y="5571"/>
                  <a:pt x="21547" y="5265"/>
                </a:cubicBezTo>
                <a:cubicBezTo>
                  <a:pt x="21572" y="4988"/>
                  <a:pt x="21556" y="4942"/>
                  <a:pt x="21375" y="4747"/>
                </a:cubicBezTo>
                <a:cubicBezTo>
                  <a:pt x="21147" y="4499"/>
                  <a:pt x="20994" y="4455"/>
                  <a:pt x="19491" y="4233"/>
                </a:cubicBezTo>
                <a:cubicBezTo>
                  <a:pt x="18950" y="4153"/>
                  <a:pt x="18224" y="4030"/>
                  <a:pt x="17879" y="3959"/>
                </a:cubicBezTo>
                <a:cubicBezTo>
                  <a:pt x="17534" y="3888"/>
                  <a:pt x="16933" y="3766"/>
                  <a:pt x="16539" y="3685"/>
                </a:cubicBezTo>
                <a:cubicBezTo>
                  <a:pt x="16145" y="3605"/>
                  <a:pt x="15606" y="3474"/>
                  <a:pt x="15344" y="3399"/>
                </a:cubicBezTo>
                <a:cubicBezTo>
                  <a:pt x="15081" y="3323"/>
                  <a:pt x="14827" y="3263"/>
                  <a:pt x="14778" y="3262"/>
                </a:cubicBezTo>
                <a:cubicBezTo>
                  <a:pt x="14728" y="3260"/>
                  <a:pt x="14471" y="3205"/>
                  <a:pt x="14208" y="3138"/>
                </a:cubicBezTo>
                <a:cubicBezTo>
                  <a:pt x="12634" y="2735"/>
                  <a:pt x="11684" y="2498"/>
                  <a:pt x="10865" y="2312"/>
                </a:cubicBezTo>
                <a:cubicBezTo>
                  <a:pt x="9999" y="2115"/>
                  <a:pt x="9146" y="1918"/>
                  <a:pt x="8448" y="1751"/>
                </a:cubicBezTo>
                <a:cubicBezTo>
                  <a:pt x="8136" y="1677"/>
                  <a:pt x="7624" y="1552"/>
                  <a:pt x="7313" y="1477"/>
                </a:cubicBezTo>
                <a:cubicBezTo>
                  <a:pt x="7001" y="1403"/>
                  <a:pt x="6519" y="1284"/>
                  <a:pt x="6240" y="1212"/>
                </a:cubicBezTo>
                <a:cubicBezTo>
                  <a:pt x="5693" y="1071"/>
                  <a:pt x="5041" y="915"/>
                  <a:pt x="3820" y="626"/>
                </a:cubicBezTo>
                <a:cubicBezTo>
                  <a:pt x="3393" y="525"/>
                  <a:pt x="3012" y="411"/>
                  <a:pt x="2971" y="373"/>
                </a:cubicBezTo>
                <a:cubicBezTo>
                  <a:pt x="2930" y="336"/>
                  <a:pt x="2897" y="326"/>
                  <a:pt x="2897" y="352"/>
                </a:cubicBezTo>
                <a:cubicBezTo>
                  <a:pt x="2897" y="378"/>
                  <a:pt x="2862" y="376"/>
                  <a:pt x="2822" y="348"/>
                </a:cubicBezTo>
                <a:cubicBezTo>
                  <a:pt x="2782" y="319"/>
                  <a:pt x="2655" y="287"/>
                  <a:pt x="2539" y="275"/>
                </a:cubicBezTo>
                <a:cubicBezTo>
                  <a:pt x="2423" y="263"/>
                  <a:pt x="2116" y="186"/>
                  <a:pt x="1858" y="108"/>
                </a:cubicBezTo>
                <a:cubicBezTo>
                  <a:pt x="1555" y="16"/>
                  <a:pt x="1368" y="-19"/>
                  <a:pt x="1255" y="1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05" name="pasted-image.tif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3473034" y="6402599"/>
            <a:ext cx="2631113" cy="3281713"/>
          </a:xfrm>
          <a:prstGeom prst="rect">
            <a:avLst/>
          </a:prstGeom>
          <a:ln w="12700">
            <a:miter lim="400000"/>
          </a:ln>
        </p:spPr>
      </p:pic>
      <p:pic>
        <p:nvPicPr>
          <p:cNvPr id="106" name="pasted-image.tif"/>
          <p:cNvPicPr>
            <a:picLocks noChangeAspect="1"/>
          </p:cNvPicPr>
          <p:nvPr/>
        </p:nvPicPr>
        <p:blipFill>
          <a:blip r:embed="rId10">
            <a:extLst/>
          </a:blip>
          <a:srcRect l="1234" t="6136" r="3826" b="3100"/>
          <a:stretch>
            <a:fillRect/>
          </a:stretch>
        </p:blipFill>
        <p:spPr>
          <a:xfrm>
            <a:off x="11074349" y="10187994"/>
            <a:ext cx="2102529" cy="19999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1" h="21453" fill="norm" stroke="1" extrusionOk="0">
                <a:moveTo>
                  <a:pt x="6706" y="1"/>
                </a:moveTo>
                <a:cubicBezTo>
                  <a:pt x="6200" y="-6"/>
                  <a:pt x="6066" y="71"/>
                  <a:pt x="5928" y="226"/>
                </a:cubicBezTo>
                <a:cubicBezTo>
                  <a:pt x="5863" y="300"/>
                  <a:pt x="5652" y="735"/>
                  <a:pt x="5464" y="1193"/>
                </a:cubicBezTo>
                <a:cubicBezTo>
                  <a:pt x="5008" y="2305"/>
                  <a:pt x="3971" y="4808"/>
                  <a:pt x="3160" y="6761"/>
                </a:cubicBezTo>
                <a:cubicBezTo>
                  <a:pt x="857" y="12299"/>
                  <a:pt x="920" y="12138"/>
                  <a:pt x="822" y="12891"/>
                </a:cubicBezTo>
                <a:cubicBezTo>
                  <a:pt x="708" y="13774"/>
                  <a:pt x="561" y="14573"/>
                  <a:pt x="257" y="15926"/>
                </a:cubicBezTo>
                <a:lnTo>
                  <a:pt x="0" y="17063"/>
                </a:lnTo>
                <a:lnTo>
                  <a:pt x="81" y="17727"/>
                </a:lnTo>
                <a:cubicBezTo>
                  <a:pt x="167" y="18411"/>
                  <a:pt x="249" y="18621"/>
                  <a:pt x="472" y="18749"/>
                </a:cubicBezTo>
                <a:cubicBezTo>
                  <a:pt x="543" y="18789"/>
                  <a:pt x="959" y="18883"/>
                  <a:pt x="1397" y="18953"/>
                </a:cubicBezTo>
                <a:cubicBezTo>
                  <a:pt x="2280" y="19094"/>
                  <a:pt x="3904" y="19373"/>
                  <a:pt x="10994" y="20618"/>
                </a:cubicBezTo>
                <a:cubicBezTo>
                  <a:pt x="15224" y="21360"/>
                  <a:pt x="15893" y="21464"/>
                  <a:pt x="16377" y="21452"/>
                </a:cubicBezTo>
                <a:cubicBezTo>
                  <a:pt x="17231" y="21430"/>
                  <a:pt x="17117" y="21594"/>
                  <a:pt x="17977" y="19128"/>
                </a:cubicBezTo>
                <a:cubicBezTo>
                  <a:pt x="19443" y="14921"/>
                  <a:pt x="20561" y="10855"/>
                  <a:pt x="21043" y="7961"/>
                </a:cubicBezTo>
                <a:cubicBezTo>
                  <a:pt x="21119" y="7504"/>
                  <a:pt x="21275" y="6184"/>
                  <a:pt x="21393" y="5028"/>
                </a:cubicBezTo>
                <a:cubicBezTo>
                  <a:pt x="21578" y="3216"/>
                  <a:pt x="21600" y="2883"/>
                  <a:pt x="21544" y="2602"/>
                </a:cubicBezTo>
                <a:cubicBezTo>
                  <a:pt x="21464" y="2207"/>
                  <a:pt x="21354" y="2066"/>
                  <a:pt x="21083" y="2018"/>
                </a:cubicBezTo>
                <a:cubicBezTo>
                  <a:pt x="20971" y="1998"/>
                  <a:pt x="20356" y="1881"/>
                  <a:pt x="19715" y="1754"/>
                </a:cubicBezTo>
                <a:cubicBezTo>
                  <a:pt x="16809" y="1179"/>
                  <a:pt x="13524" y="694"/>
                  <a:pt x="9715" y="277"/>
                </a:cubicBezTo>
                <a:cubicBezTo>
                  <a:pt x="8087" y="99"/>
                  <a:pt x="7212" y="7"/>
                  <a:pt x="6706" y="1"/>
                </a:cubicBezTo>
                <a:close/>
                <a:moveTo>
                  <a:pt x="2443" y="16744"/>
                </a:moveTo>
                <a:lnTo>
                  <a:pt x="3453" y="16910"/>
                </a:lnTo>
                <a:cubicBezTo>
                  <a:pt x="4008" y="17002"/>
                  <a:pt x="5193" y="17198"/>
                  <a:pt x="6083" y="17344"/>
                </a:cubicBezTo>
                <a:cubicBezTo>
                  <a:pt x="9464" y="17896"/>
                  <a:pt x="13166" y="18504"/>
                  <a:pt x="13494" y="18561"/>
                </a:cubicBezTo>
                <a:cubicBezTo>
                  <a:pt x="13991" y="18648"/>
                  <a:pt x="14846" y="18787"/>
                  <a:pt x="15367" y="18864"/>
                </a:cubicBezTo>
                <a:cubicBezTo>
                  <a:pt x="16004" y="18958"/>
                  <a:pt x="16021" y="18964"/>
                  <a:pt x="15859" y="19102"/>
                </a:cubicBezTo>
                <a:cubicBezTo>
                  <a:pt x="15715" y="19226"/>
                  <a:pt x="15322" y="19244"/>
                  <a:pt x="14829" y="19153"/>
                </a:cubicBezTo>
                <a:cubicBezTo>
                  <a:pt x="14689" y="19127"/>
                  <a:pt x="14139" y="19038"/>
                  <a:pt x="13608" y="18953"/>
                </a:cubicBezTo>
                <a:cubicBezTo>
                  <a:pt x="13077" y="18868"/>
                  <a:pt x="12488" y="18773"/>
                  <a:pt x="12301" y="18740"/>
                </a:cubicBezTo>
                <a:cubicBezTo>
                  <a:pt x="12113" y="18708"/>
                  <a:pt x="11207" y="18563"/>
                  <a:pt x="10285" y="18417"/>
                </a:cubicBezTo>
                <a:cubicBezTo>
                  <a:pt x="9364" y="18271"/>
                  <a:pt x="7357" y="17949"/>
                  <a:pt x="5827" y="17706"/>
                </a:cubicBezTo>
                <a:cubicBezTo>
                  <a:pt x="4296" y="17462"/>
                  <a:pt x="2913" y="17247"/>
                  <a:pt x="2757" y="17225"/>
                </a:cubicBezTo>
                <a:cubicBezTo>
                  <a:pt x="2322" y="17162"/>
                  <a:pt x="2269" y="17113"/>
                  <a:pt x="2366" y="16910"/>
                </a:cubicBezTo>
                <a:lnTo>
                  <a:pt x="2443" y="16744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07" name="pasted-image.tif"/>
          <p:cNvPicPr>
            <a:picLocks noChangeAspect="1"/>
          </p:cNvPicPr>
          <p:nvPr/>
        </p:nvPicPr>
        <p:blipFill>
          <a:blip r:embed="rId11">
            <a:extLst/>
          </a:blip>
          <a:srcRect l="24239" t="8159" r="36683" b="37063"/>
          <a:stretch>
            <a:fillRect/>
          </a:stretch>
        </p:blipFill>
        <p:spPr>
          <a:xfrm>
            <a:off x="7102519" y="8483759"/>
            <a:ext cx="2296524" cy="195322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7" h="21488" fill="norm" stroke="1" extrusionOk="0">
                <a:moveTo>
                  <a:pt x="16813" y="0"/>
                </a:moveTo>
                <a:cubicBezTo>
                  <a:pt x="16731" y="0"/>
                  <a:pt x="16666" y="8"/>
                  <a:pt x="16585" y="9"/>
                </a:cubicBezTo>
                <a:cubicBezTo>
                  <a:pt x="16088" y="18"/>
                  <a:pt x="15620" y="58"/>
                  <a:pt x="15357" y="144"/>
                </a:cubicBezTo>
                <a:cubicBezTo>
                  <a:pt x="15111" y="224"/>
                  <a:pt x="15000" y="289"/>
                  <a:pt x="14940" y="428"/>
                </a:cubicBezTo>
                <a:cubicBezTo>
                  <a:pt x="14901" y="535"/>
                  <a:pt x="14875" y="668"/>
                  <a:pt x="14861" y="882"/>
                </a:cubicBezTo>
                <a:cubicBezTo>
                  <a:pt x="14861" y="886"/>
                  <a:pt x="14862" y="887"/>
                  <a:pt x="14861" y="891"/>
                </a:cubicBezTo>
                <a:cubicBezTo>
                  <a:pt x="14861" y="895"/>
                  <a:pt x="14862" y="896"/>
                  <a:pt x="14861" y="900"/>
                </a:cubicBezTo>
                <a:lnTo>
                  <a:pt x="14824" y="1502"/>
                </a:lnTo>
                <a:lnTo>
                  <a:pt x="13878" y="1738"/>
                </a:lnTo>
                <a:cubicBezTo>
                  <a:pt x="13359" y="1867"/>
                  <a:pt x="12783" y="2089"/>
                  <a:pt x="12597" y="2231"/>
                </a:cubicBezTo>
                <a:cubicBezTo>
                  <a:pt x="12461" y="2336"/>
                  <a:pt x="12389" y="2411"/>
                  <a:pt x="12348" y="2515"/>
                </a:cubicBezTo>
                <a:cubicBezTo>
                  <a:pt x="12339" y="2550"/>
                  <a:pt x="12332" y="2580"/>
                  <a:pt x="12326" y="2624"/>
                </a:cubicBezTo>
                <a:cubicBezTo>
                  <a:pt x="12304" y="2757"/>
                  <a:pt x="12309" y="2920"/>
                  <a:pt x="12344" y="3240"/>
                </a:cubicBezTo>
                <a:cubicBezTo>
                  <a:pt x="12354" y="3331"/>
                  <a:pt x="12367" y="3678"/>
                  <a:pt x="12378" y="3890"/>
                </a:cubicBezTo>
                <a:cubicBezTo>
                  <a:pt x="12390" y="3927"/>
                  <a:pt x="12396" y="3991"/>
                  <a:pt x="12411" y="4008"/>
                </a:cubicBezTo>
                <a:cubicBezTo>
                  <a:pt x="12440" y="4042"/>
                  <a:pt x="12458" y="4288"/>
                  <a:pt x="12475" y="4519"/>
                </a:cubicBezTo>
                <a:cubicBezTo>
                  <a:pt x="12475" y="4527"/>
                  <a:pt x="12478" y="4528"/>
                  <a:pt x="12478" y="4537"/>
                </a:cubicBezTo>
                <a:cubicBezTo>
                  <a:pt x="12479" y="4543"/>
                  <a:pt x="12478" y="4543"/>
                  <a:pt x="12478" y="4550"/>
                </a:cubicBezTo>
                <a:cubicBezTo>
                  <a:pt x="12486" y="4663"/>
                  <a:pt x="12493" y="4753"/>
                  <a:pt x="12497" y="4903"/>
                </a:cubicBezTo>
                <a:cubicBezTo>
                  <a:pt x="12545" y="5677"/>
                  <a:pt x="12549" y="6712"/>
                  <a:pt x="12497" y="7471"/>
                </a:cubicBezTo>
                <a:cubicBezTo>
                  <a:pt x="12496" y="7566"/>
                  <a:pt x="12484" y="7599"/>
                  <a:pt x="12482" y="7680"/>
                </a:cubicBezTo>
                <a:lnTo>
                  <a:pt x="12471" y="8497"/>
                </a:lnTo>
                <a:lnTo>
                  <a:pt x="12318" y="8519"/>
                </a:lnTo>
                <a:cubicBezTo>
                  <a:pt x="12299" y="8540"/>
                  <a:pt x="12282" y="8565"/>
                  <a:pt x="12259" y="8580"/>
                </a:cubicBezTo>
                <a:cubicBezTo>
                  <a:pt x="11805" y="8865"/>
                  <a:pt x="5826" y="8824"/>
                  <a:pt x="3609" y="8519"/>
                </a:cubicBezTo>
                <a:cubicBezTo>
                  <a:pt x="2620" y="8383"/>
                  <a:pt x="1591" y="8206"/>
                  <a:pt x="1319" y="8130"/>
                </a:cubicBezTo>
                <a:cubicBezTo>
                  <a:pt x="1065" y="8060"/>
                  <a:pt x="738" y="8009"/>
                  <a:pt x="540" y="7999"/>
                </a:cubicBezTo>
                <a:cubicBezTo>
                  <a:pt x="451" y="8002"/>
                  <a:pt x="336" y="7993"/>
                  <a:pt x="276" y="8017"/>
                </a:cubicBezTo>
                <a:cubicBezTo>
                  <a:pt x="154" y="8061"/>
                  <a:pt x="142" y="8202"/>
                  <a:pt x="142" y="8632"/>
                </a:cubicBezTo>
                <a:cubicBezTo>
                  <a:pt x="142" y="8987"/>
                  <a:pt x="100" y="9307"/>
                  <a:pt x="49" y="9344"/>
                </a:cubicBezTo>
                <a:cubicBezTo>
                  <a:pt x="20" y="9365"/>
                  <a:pt x="3" y="9536"/>
                  <a:pt x="0" y="9802"/>
                </a:cubicBezTo>
                <a:cubicBezTo>
                  <a:pt x="-9" y="10602"/>
                  <a:pt x="83" y="12275"/>
                  <a:pt x="190" y="13448"/>
                </a:cubicBezTo>
                <a:cubicBezTo>
                  <a:pt x="191" y="13452"/>
                  <a:pt x="193" y="13453"/>
                  <a:pt x="194" y="13457"/>
                </a:cubicBezTo>
                <a:cubicBezTo>
                  <a:pt x="237" y="13637"/>
                  <a:pt x="265" y="13825"/>
                  <a:pt x="265" y="13972"/>
                </a:cubicBezTo>
                <a:cubicBezTo>
                  <a:pt x="265" y="14115"/>
                  <a:pt x="285" y="14262"/>
                  <a:pt x="317" y="14396"/>
                </a:cubicBezTo>
                <a:cubicBezTo>
                  <a:pt x="318" y="14400"/>
                  <a:pt x="316" y="14409"/>
                  <a:pt x="317" y="14413"/>
                </a:cubicBezTo>
                <a:cubicBezTo>
                  <a:pt x="350" y="14549"/>
                  <a:pt x="400" y="14659"/>
                  <a:pt x="451" y="14719"/>
                </a:cubicBezTo>
                <a:cubicBezTo>
                  <a:pt x="825" y="15158"/>
                  <a:pt x="3762" y="15749"/>
                  <a:pt x="6666" y="15967"/>
                </a:cubicBezTo>
                <a:cubicBezTo>
                  <a:pt x="7677" y="16044"/>
                  <a:pt x="8736" y="16203"/>
                  <a:pt x="9019" y="16321"/>
                </a:cubicBezTo>
                <a:cubicBezTo>
                  <a:pt x="10090" y="16769"/>
                  <a:pt x="10781" y="17526"/>
                  <a:pt x="11700" y="19260"/>
                </a:cubicBezTo>
                <a:cubicBezTo>
                  <a:pt x="12202" y="20208"/>
                  <a:pt x="13049" y="20755"/>
                  <a:pt x="14281" y="20923"/>
                </a:cubicBezTo>
                <a:cubicBezTo>
                  <a:pt x="14850" y="21001"/>
                  <a:pt x="15626" y="21162"/>
                  <a:pt x="16001" y="21281"/>
                </a:cubicBezTo>
                <a:cubicBezTo>
                  <a:pt x="17008" y="21600"/>
                  <a:pt x="17196" y="21568"/>
                  <a:pt x="17345" y="21067"/>
                </a:cubicBezTo>
                <a:cubicBezTo>
                  <a:pt x="17434" y="20769"/>
                  <a:pt x="17581" y="20613"/>
                  <a:pt x="17822" y="20552"/>
                </a:cubicBezTo>
                <a:cubicBezTo>
                  <a:pt x="18584" y="20358"/>
                  <a:pt x="19913" y="19863"/>
                  <a:pt x="20060" y="19722"/>
                </a:cubicBezTo>
                <a:cubicBezTo>
                  <a:pt x="20166" y="19620"/>
                  <a:pt x="20265" y="19625"/>
                  <a:pt x="20384" y="19740"/>
                </a:cubicBezTo>
                <a:cubicBezTo>
                  <a:pt x="20522" y="19875"/>
                  <a:pt x="20571" y="19820"/>
                  <a:pt x="20633" y="19434"/>
                </a:cubicBezTo>
                <a:cubicBezTo>
                  <a:pt x="20675" y="19172"/>
                  <a:pt x="20652" y="18727"/>
                  <a:pt x="20581" y="18447"/>
                </a:cubicBezTo>
                <a:cubicBezTo>
                  <a:pt x="20491" y="18094"/>
                  <a:pt x="20494" y="17033"/>
                  <a:pt x="20592" y="14959"/>
                </a:cubicBezTo>
                <a:cubicBezTo>
                  <a:pt x="20698" y="12712"/>
                  <a:pt x="20743" y="11995"/>
                  <a:pt x="20834" y="11798"/>
                </a:cubicBezTo>
                <a:cubicBezTo>
                  <a:pt x="21124" y="6125"/>
                  <a:pt x="21228" y="4424"/>
                  <a:pt x="21318" y="4297"/>
                </a:cubicBezTo>
                <a:cubicBezTo>
                  <a:pt x="21473" y="4077"/>
                  <a:pt x="21591" y="3233"/>
                  <a:pt x="21530" y="2869"/>
                </a:cubicBezTo>
                <a:cubicBezTo>
                  <a:pt x="21527" y="2846"/>
                  <a:pt x="21528" y="2815"/>
                  <a:pt x="21523" y="2795"/>
                </a:cubicBezTo>
                <a:cubicBezTo>
                  <a:pt x="21422" y="2441"/>
                  <a:pt x="20720" y="2046"/>
                  <a:pt x="19780" y="1821"/>
                </a:cubicBezTo>
                <a:lnTo>
                  <a:pt x="19036" y="1642"/>
                </a:lnTo>
                <a:lnTo>
                  <a:pt x="18998" y="978"/>
                </a:lnTo>
                <a:lnTo>
                  <a:pt x="18961" y="310"/>
                </a:lnTo>
                <a:lnTo>
                  <a:pt x="18343" y="149"/>
                </a:lnTo>
                <a:cubicBezTo>
                  <a:pt x="17959" y="52"/>
                  <a:pt x="17375" y="3"/>
                  <a:pt x="16813" y="0"/>
                </a:cubicBezTo>
                <a:close/>
                <a:moveTo>
                  <a:pt x="942" y="8759"/>
                </a:moveTo>
                <a:cubicBezTo>
                  <a:pt x="1115" y="8827"/>
                  <a:pt x="1262" y="9146"/>
                  <a:pt x="1233" y="9497"/>
                </a:cubicBezTo>
                <a:cubicBezTo>
                  <a:pt x="1197" y="9923"/>
                  <a:pt x="919" y="10159"/>
                  <a:pt x="723" y="9929"/>
                </a:cubicBezTo>
                <a:cubicBezTo>
                  <a:pt x="588" y="9771"/>
                  <a:pt x="619" y="8885"/>
                  <a:pt x="764" y="8781"/>
                </a:cubicBezTo>
                <a:cubicBezTo>
                  <a:pt x="822" y="8738"/>
                  <a:pt x="885" y="8736"/>
                  <a:pt x="942" y="8759"/>
                </a:cubicBezTo>
                <a:close/>
                <a:moveTo>
                  <a:pt x="2480" y="9086"/>
                </a:moveTo>
                <a:cubicBezTo>
                  <a:pt x="2542" y="9092"/>
                  <a:pt x="2616" y="9118"/>
                  <a:pt x="2711" y="9160"/>
                </a:cubicBezTo>
                <a:cubicBezTo>
                  <a:pt x="2927" y="9256"/>
                  <a:pt x="2990" y="9399"/>
                  <a:pt x="2990" y="9789"/>
                </a:cubicBezTo>
                <a:cubicBezTo>
                  <a:pt x="2990" y="10377"/>
                  <a:pt x="2907" y="10465"/>
                  <a:pt x="2525" y="10296"/>
                </a:cubicBezTo>
                <a:cubicBezTo>
                  <a:pt x="2310" y="10200"/>
                  <a:pt x="2246" y="10061"/>
                  <a:pt x="2246" y="9671"/>
                </a:cubicBezTo>
                <a:cubicBezTo>
                  <a:pt x="2246" y="9231"/>
                  <a:pt x="2296" y="9068"/>
                  <a:pt x="2480" y="9086"/>
                </a:cubicBezTo>
                <a:close/>
                <a:moveTo>
                  <a:pt x="4420" y="9309"/>
                </a:moveTo>
                <a:cubicBezTo>
                  <a:pt x="4637" y="9358"/>
                  <a:pt x="4785" y="9631"/>
                  <a:pt x="4785" y="10034"/>
                </a:cubicBezTo>
                <a:cubicBezTo>
                  <a:pt x="4785" y="10417"/>
                  <a:pt x="4733" y="10538"/>
                  <a:pt x="4539" y="10571"/>
                </a:cubicBezTo>
                <a:cubicBezTo>
                  <a:pt x="4402" y="10594"/>
                  <a:pt x="4222" y="10534"/>
                  <a:pt x="4137" y="10435"/>
                </a:cubicBezTo>
                <a:cubicBezTo>
                  <a:pt x="3913" y="10172"/>
                  <a:pt x="3941" y="9448"/>
                  <a:pt x="4182" y="9339"/>
                </a:cubicBezTo>
                <a:cubicBezTo>
                  <a:pt x="4265" y="9302"/>
                  <a:pt x="4348" y="9293"/>
                  <a:pt x="4420" y="9309"/>
                </a:cubicBezTo>
                <a:close/>
                <a:moveTo>
                  <a:pt x="12158" y="9366"/>
                </a:moveTo>
                <a:cubicBezTo>
                  <a:pt x="12292" y="9366"/>
                  <a:pt x="12344" y="9524"/>
                  <a:pt x="12344" y="9933"/>
                </a:cubicBezTo>
                <a:cubicBezTo>
                  <a:pt x="12344" y="10510"/>
                  <a:pt x="12099" y="10815"/>
                  <a:pt x="11964" y="10405"/>
                </a:cubicBezTo>
                <a:cubicBezTo>
                  <a:pt x="11839" y="10021"/>
                  <a:pt x="11961" y="9366"/>
                  <a:pt x="12158" y="9366"/>
                </a:cubicBezTo>
                <a:close/>
                <a:moveTo>
                  <a:pt x="6401" y="9453"/>
                </a:moveTo>
                <a:cubicBezTo>
                  <a:pt x="6466" y="9468"/>
                  <a:pt x="6522" y="9509"/>
                  <a:pt x="6573" y="9562"/>
                </a:cubicBezTo>
                <a:cubicBezTo>
                  <a:pt x="6590" y="9580"/>
                  <a:pt x="6602" y="9602"/>
                  <a:pt x="6617" y="9623"/>
                </a:cubicBezTo>
                <a:cubicBezTo>
                  <a:pt x="6618" y="9625"/>
                  <a:pt x="6620" y="9626"/>
                  <a:pt x="6621" y="9628"/>
                </a:cubicBezTo>
                <a:cubicBezTo>
                  <a:pt x="6642" y="9658"/>
                  <a:pt x="6660" y="9691"/>
                  <a:pt x="6677" y="9728"/>
                </a:cubicBezTo>
                <a:cubicBezTo>
                  <a:pt x="6678" y="9730"/>
                  <a:pt x="6676" y="9739"/>
                  <a:pt x="6677" y="9741"/>
                </a:cubicBezTo>
                <a:cubicBezTo>
                  <a:pt x="6730" y="9862"/>
                  <a:pt x="6770" y="9997"/>
                  <a:pt x="6770" y="10178"/>
                </a:cubicBezTo>
                <a:cubicBezTo>
                  <a:pt x="6770" y="10387"/>
                  <a:pt x="6755" y="10516"/>
                  <a:pt x="6710" y="10593"/>
                </a:cubicBezTo>
                <a:cubicBezTo>
                  <a:pt x="6665" y="10670"/>
                  <a:pt x="6591" y="10697"/>
                  <a:pt x="6457" y="10715"/>
                </a:cubicBezTo>
                <a:cubicBezTo>
                  <a:pt x="6254" y="10743"/>
                  <a:pt x="6131" y="10728"/>
                  <a:pt x="6059" y="10632"/>
                </a:cubicBezTo>
                <a:cubicBezTo>
                  <a:pt x="5987" y="10537"/>
                  <a:pt x="5966" y="10362"/>
                  <a:pt x="5966" y="10064"/>
                </a:cubicBezTo>
                <a:cubicBezTo>
                  <a:pt x="5966" y="9903"/>
                  <a:pt x="5979" y="9774"/>
                  <a:pt x="6014" y="9676"/>
                </a:cubicBezTo>
                <a:cubicBezTo>
                  <a:pt x="6048" y="9578"/>
                  <a:pt x="6101" y="9513"/>
                  <a:pt x="6167" y="9484"/>
                </a:cubicBezTo>
                <a:cubicBezTo>
                  <a:pt x="6250" y="9446"/>
                  <a:pt x="6329" y="9437"/>
                  <a:pt x="6401" y="9453"/>
                </a:cubicBezTo>
                <a:close/>
                <a:moveTo>
                  <a:pt x="10363" y="9514"/>
                </a:moveTo>
                <a:cubicBezTo>
                  <a:pt x="10714" y="9514"/>
                  <a:pt x="10736" y="9546"/>
                  <a:pt x="10736" y="10095"/>
                </a:cubicBezTo>
                <a:cubicBezTo>
                  <a:pt x="10736" y="10621"/>
                  <a:pt x="10702" y="10678"/>
                  <a:pt x="10393" y="10719"/>
                </a:cubicBezTo>
                <a:cubicBezTo>
                  <a:pt x="10007" y="10771"/>
                  <a:pt x="9892" y="10560"/>
                  <a:pt x="9954" y="9925"/>
                </a:cubicBezTo>
                <a:cubicBezTo>
                  <a:pt x="9988" y="9574"/>
                  <a:pt x="10047" y="9514"/>
                  <a:pt x="10363" y="9514"/>
                </a:cubicBezTo>
                <a:close/>
                <a:moveTo>
                  <a:pt x="8539" y="9649"/>
                </a:moveTo>
                <a:cubicBezTo>
                  <a:pt x="8754" y="9645"/>
                  <a:pt x="8836" y="9841"/>
                  <a:pt x="8796" y="10256"/>
                </a:cubicBezTo>
                <a:cubicBezTo>
                  <a:pt x="8764" y="10579"/>
                  <a:pt x="8681" y="10682"/>
                  <a:pt x="8438" y="10715"/>
                </a:cubicBezTo>
                <a:cubicBezTo>
                  <a:pt x="8055" y="10767"/>
                  <a:pt x="7947" y="10660"/>
                  <a:pt x="7947" y="10213"/>
                </a:cubicBezTo>
                <a:cubicBezTo>
                  <a:pt x="7947" y="9975"/>
                  <a:pt x="8046" y="9821"/>
                  <a:pt x="8274" y="9719"/>
                </a:cubicBezTo>
                <a:cubicBezTo>
                  <a:pt x="8377" y="9674"/>
                  <a:pt x="8467" y="9651"/>
                  <a:pt x="8539" y="9649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08" name="pasted-image.tif"/>
          <p:cNvPicPr>
            <a:picLocks noChangeAspect="1"/>
          </p:cNvPicPr>
          <p:nvPr/>
        </p:nvPicPr>
        <p:blipFill>
          <a:blip r:embed="rId12">
            <a:extLst/>
          </a:blip>
          <a:srcRect l="0" t="0" r="5" b="6061"/>
          <a:stretch>
            <a:fillRect/>
          </a:stretch>
        </p:blipFill>
        <p:spPr>
          <a:xfrm>
            <a:off x="7176306" y="11570854"/>
            <a:ext cx="3520282" cy="22345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75" fill="norm" stroke="1" extrusionOk="0">
                <a:moveTo>
                  <a:pt x="0" y="0"/>
                </a:moveTo>
                <a:lnTo>
                  <a:pt x="0" y="9419"/>
                </a:lnTo>
                <a:lnTo>
                  <a:pt x="0" y="9499"/>
                </a:lnTo>
                <a:cubicBezTo>
                  <a:pt x="0" y="18204"/>
                  <a:pt x="12" y="18852"/>
                  <a:pt x="190" y="18995"/>
                </a:cubicBezTo>
                <a:cubicBezTo>
                  <a:pt x="971" y="19625"/>
                  <a:pt x="3721" y="20582"/>
                  <a:pt x="6210" y="21126"/>
                </a:cubicBezTo>
                <a:cubicBezTo>
                  <a:pt x="6226" y="21129"/>
                  <a:pt x="6242" y="21134"/>
                  <a:pt x="6258" y="21137"/>
                </a:cubicBezTo>
                <a:cubicBezTo>
                  <a:pt x="6604" y="21207"/>
                  <a:pt x="6949" y="21275"/>
                  <a:pt x="7276" y="21333"/>
                </a:cubicBezTo>
                <a:cubicBezTo>
                  <a:pt x="7278" y="21333"/>
                  <a:pt x="7279" y="21336"/>
                  <a:pt x="7281" y="21336"/>
                </a:cubicBezTo>
                <a:cubicBezTo>
                  <a:pt x="8012" y="21460"/>
                  <a:pt x="9632" y="21565"/>
                  <a:pt x="10910" y="21574"/>
                </a:cubicBezTo>
                <a:cubicBezTo>
                  <a:pt x="14419" y="21600"/>
                  <a:pt x="16982" y="21072"/>
                  <a:pt x="20029" y="19685"/>
                </a:cubicBezTo>
                <a:cubicBezTo>
                  <a:pt x="20001" y="19584"/>
                  <a:pt x="20054" y="19480"/>
                  <a:pt x="20200" y="19363"/>
                </a:cubicBezTo>
                <a:cubicBezTo>
                  <a:pt x="20341" y="19249"/>
                  <a:pt x="20713" y="18763"/>
                  <a:pt x="21028" y="18282"/>
                </a:cubicBezTo>
                <a:lnTo>
                  <a:pt x="21598" y="17413"/>
                </a:lnTo>
                <a:lnTo>
                  <a:pt x="21600" y="9469"/>
                </a:lnTo>
                <a:lnTo>
                  <a:pt x="21600" y="0"/>
                </a:lnTo>
                <a:lnTo>
                  <a:pt x="10800" y="0"/>
                </a:lnTo>
                <a:lnTo>
                  <a:pt x="0" y="0"/>
                </a:lnTo>
                <a:close/>
                <a:moveTo>
                  <a:pt x="21512" y="18968"/>
                </a:moveTo>
                <a:cubicBezTo>
                  <a:pt x="21497" y="18969"/>
                  <a:pt x="21482" y="18983"/>
                  <a:pt x="21461" y="19007"/>
                </a:cubicBezTo>
                <a:lnTo>
                  <a:pt x="21522" y="18976"/>
                </a:lnTo>
                <a:cubicBezTo>
                  <a:pt x="21519" y="18974"/>
                  <a:pt x="21516" y="18968"/>
                  <a:pt x="21512" y="18968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dissolve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9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Class="entr" nodeType="with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" fill="hold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afterEffect" presetSubtype="16" presetID="23" grpId="2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00"/>
                            </p:stCondLst>
                            <p:childTnLst>
                              <p:par>
                                <p:cTn id="15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00"/>
                            </p:stCondLst>
                            <p:childTnLst>
                              <p:par>
                                <p:cTn id="18" presetClass="entr" nodeType="afterEffect" presetSubtype="16" presetID="23" grpId="3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300"/>
                            </p:stCondLst>
                            <p:childTnLst>
                              <p:par>
                                <p:cTn id="23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400"/>
                            </p:stCondLst>
                            <p:childTnLst>
                              <p:par>
                                <p:cTn id="26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Class="entr" nodeType="afterEffect" presetSubtype="16" presetID="23" grpId="4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600"/>
                            </p:stCondLst>
                            <p:childTnLst>
                              <p:par>
                                <p:cTn id="34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5" fill="hold"/>
                                        <p:tgtEl>
                                          <p:spTgt spid="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700"/>
                            </p:stCondLst>
                            <p:childTnLst>
                              <p:par>
                                <p:cTn id="37" presetClass="entr" nodeType="afterEffect" presetSubtype="16" presetID="23" grpId="5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800"/>
                            </p:stCondLst>
                            <p:childTnLst>
                              <p:par>
                                <p:cTn id="42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3" fill="hold"/>
                                        <p:tgtEl>
                                          <p:spTgt spid="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900"/>
                            </p:stCondLst>
                            <p:childTnLst>
                              <p:par>
                                <p:cTn id="45" presetClass="entr" nodeType="afterEffect" presetSubtype="16" presetID="23" grpId="6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1" fill="hold"/>
                                        <p:tgtEl>
                                          <p:spTgt spid="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100"/>
                            </p:stCondLst>
                            <p:childTnLst>
                              <p:par>
                                <p:cTn id="53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fill="hold"/>
                                        <p:tgtEl>
                                          <p:spTgt spid="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200"/>
                            </p:stCondLst>
                            <p:childTnLst>
                              <p:par>
                                <p:cTn id="56" presetClass="entr" nodeType="afterEffect" presetSubtype="16" presetID="23" grpId="7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7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300"/>
                            </p:stCondLst>
                            <p:childTnLst>
                              <p:par>
                                <p:cTn id="61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fill="hold"/>
                                        <p:tgtEl>
                                          <p:spTgt spid="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7400"/>
                            </p:stCondLst>
                            <p:childTnLst>
                              <p:par>
                                <p:cTn id="64" presetClass="entr" nodeType="afterEffect" presetSubtype="16" presetID="23" grpId="8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5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0"/>
                            </p:stCondLst>
                            <p:childTnLst>
                              <p:par>
                                <p:cTn id="69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0" fill="hold"/>
                                        <p:tgtEl>
                                          <p:spTgt spid="9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100"/>
                            </p:stCondLst>
                            <p:childTnLst>
                              <p:par>
                                <p:cTn id="72" presetClass="entr" nodeType="afterEffect" presetSubtype="16" presetID="23" grpId="9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3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1200"/>
                            </p:stCondLst>
                            <p:childTnLst>
                              <p:par>
                                <p:cTn id="77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8" fill="hold"/>
                                        <p:tgtEl>
                                          <p:spTgt spid="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1300"/>
                            </p:stCondLst>
                            <p:childTnLst>
                              <p:par>
                                <p:cTn id="80" presetClass="entr" nodeType="afterEffect" presetSubtype="16" presetID="23" grpId="10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1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2400"/>
                            </p:stCondLst>
                            <p:childTnLst>
                              <p:par>
                                <p:cTn id="85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6" fill="hold"/>
                                        <p:tgtEl>
                                          <p:spTgt spid="9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2500"/>
                            </p:stCondLst>
                            <p:childTnLst>
                              <p:par>
                                <p:cTn id="88" presetClass="entr" nodeType="afterEffect" presetSubtype="16" presetID="23" grpId="1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9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3600"/>
                            </p:stCondLst>
                            <p:childTnLst>
                              <p:par>
                                <p:cTn id="93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4" fill="hold"/>
                                        <p:tgtEl>
                                          <p:spTgt spid="9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3700"/>
                            </p:stCondLst>
                            <p:childTnLst>
                              <p:par>
                                <p:cTn id="96" presetClass="entr" nodeType="afterEffect" presetSubtype="0" presetID="1" grpId="1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7" fill="hold"/>
                                        <p:tgtEl>
                                          <p:spTgt spid="9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3800"/>
                            </p:stCondLst>
                            <p:childTnLst>
                              <p:par>
                                <p:cTn id="99" presetClass="entr" nodeType="afterEffect" presetSubtype="16" presetID="23" grpId="12" fill="hold">
                                  <p:stCondLst>
                                    <p:cond delay="1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07" grpId="11"/>
      <p:bldP build="whole" bldLvl="1" animBg="1" rev="0" advAuto="0" spid="104" grpId="8"/>
      <p:bldP build="whole" bldLvl="1" animBg="1" rev="0" advAuto="0" spid="101" grpId="5"/>
      <p:bldP build="whole" bldLvl="1" animBg="1" rev="0" advAuto="0" spid="108" grpId="12"/>
      <p:bldP build="whole" bldLvl="1" animBg="1" rev="0" advAuto="0" spid="99" grpId="3"/>
      <p:bldP build="whole" bldLvl="1" animBg="1" rev="0" advAuto="0" spid="102" grpId="6"/>
      <p:bldP build="whole" bldLvl="1" animBg="1" rev="0" advAuto="0" spid="106" grpId="10"/>
      <p:bldP build="whole" bldLvl="1" animBg="1" rev="0" advAuto="0" spid="105" grpId="9"/>
      <p:bldP build="whole" bldLvl="1" animBg="1" rev="0" advAuto="0" spid="100" grpId="4"/>
      <p:bldP build="whole" bldLvl="1" animBg="1" rev="0" advAuto="0" spid="98" grpId="2"/>
      <p:bldP build="p" bldLvl="5" animBg="1" rev="0" advAuto="0" spid="97" grpId="1"/>
      <p:bldP build="whole" bldLvl="1" animBg="1" rev="0" advAuto="0" spid="103" grpId="7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706516">
              <a:defRPr spc="853" sz="5332"/>
            </a:lvl1pPr>
          </a:lstStyle>
          <a:p>
            <a:pPr/>
            <a:r>
              <a:t>Europe made it a Key enabling technology</a:t>
            </a:r>
          </a:p>
        </p:txBody>
      </p:sp>
      <p:pic>
        <p:nvPicPr>
          <p:cNvPr id="111" name="photonics_header_2015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08716" y="8739385"/>
            <a:ext cx="16948547" cy="4232673"/>
          </a:xfrm>
          <a:prstGeom prst="rect">
            <a:avLst/>
          </a:prstGeom>
          <a:ln w="12700">
            <a:miter lim="400000"/>
          </a:ln>
        </p:spPr>
      </p:pic>
      <p:pic>
        <p:nvPicPr>
          <p:cNvPr id="112" name="eu-flags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196980" y="3110042"/>
            <a:ext cx="7572019" cy="505432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dissolve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624363">
              <a:defRPr spc="753" sz="4712"/>
            </a:pPr>
            <a:r>
              <a:t>The electronics of the 21</a:t>
            </a:r>
            <a:r>
              <a:rPr baseline="31999"/>
              <a:t>st</a:t>
            </a:r>
            <a:r>
              <a:t> century</a:t>
            </a:r>
          </a:p>
        </p:txBody>
      </p:sp>
      <p:sp>
        <p:nvSpPr>
          <p:cNvPr id="115" name="Shape 115"/>
          <p:cNvSpPr/>
          <p:nvPr>
            <p:ph type="body" sz="quarter" idx="1"/>
          </p:nvPr>
        </p:nvSpPr>
        <p:spPr>
          <a:xfrm>
            <a:off x="3976687" y="3973710"/>
            <a:ext cx="7143751" cy="8518923"/>
          </a:xfrm>
          <a:prstGeom prst="rect">
            <a:avLst/>
          </a:prstGeom>
        </p:spPr>
        <p:txBody>
          <a:bodyPr/>
          <a:lstStyle/>
          <a:p>
            <a:pPr/>
            <a:r>
              <a:t>Light connects us</a:t>
            </a:r>
          </a:p>
          <a:p>
            <a:pPr/>
            <a:r>
              <a:t>It brings us light (20%)</a:t>
            </a:r>
          </a:p>
          <a:p>
            <a:pPr/>
            <a:r>
              <a:t>It is a major economic driver</a:t>
            </a:r>
          </a:p>
          <a:p>
            <a:pPr/>
            <a:r>
              <a:t>It will improve our quality of life</a:t>
            </a:r>
          </a:p>
        </p:txBody>
      </p:sp>
      <p:pic>
        <p:nvPicPr>
          <p:cNvPr id="116" name="light-art-museum1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0" r="820" b="0"/>
          <a:stretch>
            <a:fillRect/>
          </a:stretch>
        </p:blipFill>
        <p:spPr>
          <a:xfrm>
            <a:off x="10539484" y="1597890"/>
            <a:ext cx="10796516" cy="10885814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How light affect us?</a:t>
            </a:r>
          </a:p>
        </p:txBody>
      </p:sp>
      <p:pic>
        <p:nvPicPr>
          <p:cNvPr id="119" name="image1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852653" y="5594393"/>
            <a:ext cx="1799199" cy="25312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0" name="image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908889" y="5594393"/>
            <a:ext cx="2371911" cy="25312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1" name="image3.png"/>
          <p:cNvPicPr>
            <a:picLocks noChangeAspect="1"/>
          </p:cNvPicPr>
          <p:nvPr/>
        </p:nvPicPr>
        <p:blipFill>
          <a:blip r:embed="rId4">
            <a:extLst/>
          </a:blip>
          <a:srcRect l="11222" t="0" r="0" b="0"/>
          <a:stretch>
            <a:fillRect/>
          </a:stretch>
        </p:blipFill>
        <p:spPr>
          <a:xfrm>
            <a:off x="10893041" y="5594393"/>
            <a:ext cx="2636281" cy="25312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" name="image4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812182" y="5594393"/>
            <a:ext cx="2693781" cy="25312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3" name="image5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8335000" y="5594393"/>
            <a:ext cx="2196347" cy="2531250"/>
          </a:xfrm>
          <a:prstGeom prst="rect">
            <a:avLst/>
          </a:prstGeom>
          <a:ln w="12700">
            <a:miter lim="400000"/>
          </a:ln>
        </p:spPr>
      </p:pic>
      <p:sp>
        <p:nvSpPr>
          <p:cNvPr id="124" name="Shape 124"/>
          <p:cNvSpPr/>
          <p:nvPr/>
        </p:nvSpPr>
        <p:spPr>
          <a:xfrm>
            <a:off x="6599118" y="4911990"/>
            <a:ext cx="3189695" cy="6873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4293" tIns="64293" rIns="64293" bIns="64293">
            <a:spAutoFit/>
          </a:bodyPr>
          <a:lstStyle>
            <a:lvl1pPr algn="l" defTabSz="1285875">
              <a:defRPr sz="3200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Communications</a:t>
            </a:r>
          </a:p>
        </p:txBody>
      </p:sp>
      <p:sp>
        <p:nvSpPr>
          <p:cNvPr id="125" name="Shape 125"/>
          <p:cNvSpPr/>
          <p:nvPr/>
        </p:nvSpPr>
        <p:spPr>
          <a:xfrm>
            <a:off x="4065451" y="4911990"/>
            <a:ext cx="1330008" cy="6873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4293" tIns="64293" rIns="64293" bIns="64293">
            <a:spAutoFit/>
          </a:bodyPr>
          <a:lstStyle>
            <a:lvl1pPr algn="l" defTabSz="1285875">
              <a:defRPr sz="3200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Health</a:t>
            </a:r>
          </a:p>
        </p:txBody>
      </p:sp>
      <p:sp>
        <p:nvSpPr>
          <p:cNvPr id="126" name="Shape 126"/>
          <p:cNvSpPr/>
          <p:nvPr/>
        </p:nvSpPr>
        <p:spPr>
          <a:xfrm>
            <a:off x="11220549" y="4911990"/>
            <a:ext cx="1828255" cy="6873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4293" tIns="64293" rIns="64293" bIns="64293">
            <a:spAutoFit/>
          </a:bodyPr>
          <a:lstStyle>
            <a:lvl1pPr algn="l" defTabSz="1285875">
              <a:defRPr sz="3200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Economy</a:t>
            </a:r>
          </a:p>
        </p:txBody>
      </p:sp>
      <p:sp>
        <p:nvSpPr>
          <p:cNvPr id="127" name="Shape 127"/>
          <p:cNvSpPr/>
          <p:nvPr/>
        </p:nvSpPr>
        <p:spPr>
          <a:xfrm>
            <a:off x="14802668" y="4911990"/>
            <a:ext cx="2542300" cy="6873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4293" tIns="64293" rIns="64293" bIns="64293">
            <a:spAutoFit/>
          </a:bodyPr>
          <a:lstStyle>
            <a:lvl1pPr algn="l" defTabSz="1285875">
              <a:defRPr sz="3200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Environment </a:t>
            </a:r>
          </a:p>
        </p:txBody>
      </p:sp>
      <p:sp>
        <p:nvSpPr>
          <p:cNvPr id="128" name="Shape 128"/>
          <p:cNvSpPr/>
          <p:nvPr/>
        </p:nvSpPr>
        <p:spPr>
          <a:xfrm>
            <a:off x="18721647" y="4911990"/>
            <a:ext cx="1210121" cy="6873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4293" tIns="64293" rIns="64293" bIns="64293">
            <a:spAutoFit/>
          </a:bodyPr>
          <a:lstStyle>
            <a:lvl1pPr algn="l" defTabSz="1285875">
              <a:defRPr sz="3200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Social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dissolve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706516">
              <a:defRPr spc="853" sz="5332"/>
            </a:lvl1pPr>
          </a:lstStyle>
          <a:p>
            <a:pPr/>
            <a:r>
              <a:t>Computing beating the Moore’s Law</a:t>
            </a:r>
          </a:p>
        </p:txBody>
      </p:sp>
      <p:pic>
        <p:nvPicPr>
          <p:cNvPr id="131" name="ed4b2af4d711ed7191fe526cf74bd12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451161" y="3534900"/>
            <a:ext cx="16966407" cy="93225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dissolve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Shape 133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Computing</a:t>
            </a:r>
          </a:p>
        </p:txBody>
      </p:sp>
      <p:pic>
        <p:nvPicPr>
          <p:cNvPr id="134" name="bbcrezqu1103-800x533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723864" y="4363932"/>
            <a:ext cx="8663985" cy="577238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5" name="3897240_orig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032777" y="4363932"/>
            <a:ext cx="6895334" cy="5772380"/>
          </a:xfrm>
          <a:prstGeom prst="rect">
            <a:avLst/>
          </a:prstGeom>
          <a:ln w="12700">
            <a:miter lim="400000"/>
          </a:ln>
        </p:spPr>
      </p:pic>
      <p:sp>
        <p:nvSpPr>
          <p:cNvPr id="136" name="Shape 136"/>
          <p:cNvSpPr/>
          <p:nvPr/>
        </p:nvSpPr>
        <p:spPr>
          <a:xfrm>
            <a:off x="6123779" y="10497026"/>
            <a:ext cx="2713330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Electronic</a:t>
            </a:r>
          </a:p>
        </p:txBody>
      </p:sp>
      <p:sp>
        <p:nvSpPr>
          <p:cNvPr id="137" name="Shape 137"/>
          <p:cNvSpPr/>
          <p:nvPr/>
        </p:nvSpPr>
        <p:spPr>
          <a:xfrm>
            <a:off x="12095613" y="10096976"/>
            <a:ext cx="7407962" cy="1737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/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Photonics</a:t>
            </a:r>
          </a:p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with the quantum computer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Metamaterials</a:t>
            </a:r>
          </a:p>
        </p:txBody>
      </p:sp>
      <p:pic>
        <p:nvPicPr>
          <p:cNvPr id="140" name="1306LFW05f2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340502" y="5241726"/>
            <a:ext cx="6697267" cy="4661298"/>
          </a:xfrm>
          <a:prstGeom prst="rect">
            <a:avLst/>
          </a:prstGeom>
          <a:ln w="12700">
            <a:miter lim="400000"/>
          </a:ln>
        </p:spPr>
      </p:pic>
      <p:pic>
        <p:nvPicPr>
          <p:cNvPr id="141" name="640_invisibility-cloak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344006" y="5090965"/>
            <a:ext cx="7455878" cy="4962820"/>
          </a:xfrm>
          <a:prstGeom prst="rect">
            <a:avLst/>
          </a:prstGeom>
          <a:ln w="12700">
            <a:miter lim="400000"/>
          </a:ln>
        </p:spPr>
      </p:pic>
      <p:sp>
        <p:nvSpPr>
          <p:cNvPr id="142" name="Shape 142"/>
          <p:cNvSpPr/>
          <p:nvPr/>
        </p:nvSpPr>
        <p:spPr>
          <a:xfrm>
            <a:off x="11981694" y="10096976"/>
            <a:ext cx="7635800" cy="1737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/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Application to Stealth,</a:t>
            </a:r>
          </a:p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better antennas, superlenses</a:t>
            </a:r>
          </a:p>
        </p:txBody>
      </p:sp>
      <p:sp>
        <p:nvSpPr>
          <p:cNvPr id="143" name="Shape 143"/>
          <p:cNvSpPr/>
          <p:nvPr/>
        </p:nvSpPr>
        <p:spPr>
          <a:xfrm>
            <a:off x="3847925" y="10497026"/>
            <a:ext cx="7008369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New engineered materials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ImaginG</a:t>
            </a:r>
          </a:p>
        </p:txBody>
      </p:sp>
      <p:pic>
        <p:nvPicPr>
          <p:cNvPr id="146" name="3-imaging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235527" y="2550751"/>
            <a:ext cx="8297220" cy="7473737"/>
          </a:xfrm>
          <a:prstGeom prst="rect">
            <a:avLst/>
          </a:prstGeom>
          <a:ln w="12700">
            <a:miter lim="400000"/>
          </a:ln>
        </p:spPr>
      </p:pic>
      <p:sp>
        <p:nvSpPr>
          <p:cNvPr id="147" name="Shape 147"/>
          <p:cNvSpPr/>
          <p:nvPr/>
        </p:nvSpPr>
        <p:spPr>
          <a:xfrm>
            <a:off x="13159924" y="10479166"/>
            <a:ext cx="6708090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Fluorescence microscopy</a:t>
            </a:r>
          </a:p>
        </p:txBody>
      </p:sp>
      <p:pic>
        <p:nvPicPr>
          <p:cNvPr id="148" name="Figure4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854726" y="9030286"/>
            <a:ext cx="5357814" cy="3214688"/>
          </a:xfrm>
          <a:prstGeom prst="rect">
            <a:avLst/>
          </a:prstGeom>
          <a:ln w="12700">
            <a:miter lim="400000"/>
          </a:ln>
        </p:spPr>
      </p:pic>
      <p:sp>
        <p:nvSpPr>
          <p:cNvPr id="149" name="Shape 149"/>
          <p:cNvSpPr/>
          <p:nvPr/>
        </p:nvSpPr>
        <p:spPr>
          <a:xfrm>
            <a:off x="3879043" y="12282963"/>
            <a:ext cx="7839101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Terahertz imaging for security</a:t>
            </a:r>
          </a:p>
        </p:txBody>
      </p:sp>
      <p:pic>
        <p:nvPicPr>
          <p:cNvPr id="150" name="ring-opening-molecule-SLAC-LCLS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631659" y="2270375"/>
            <a:ext cx="5196730" cy="5196731"/>
          </a:xfrm>
          <a:prstGeom prst="rect">
            <a:avLst/>
          </a:prstGeom>
          <a:ln w="12700">
            <a:miter lim="400000"/>
          </a:ln>
        </p:spPr>
      </p:pic>
      <p:sp>
        <p:nvSpPr>
          <p:cNvPr id="151" name="Shape 151"/>
          <p:cNvSpPr/>
          <p:nvPr/>
        </p:nvSpPr>
        <p:spPr>
          <a:xfrm>
            <a:off x="4865433" y="7514510"/>
            <a:ext cx="5080509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Ultrafast Chemistry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Material Processing</a:t>
            </a:r>
          </a:p>
        </p:txBody>
      </p:sp>
      <p:pic>
        <p:nvPicPr>
          <p:cNvPr id="154" name="Picture-011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56867" y="2914083"/>
            <a:ext cx="4414135" cy="4377350"/>
          </a:xfrm>
          <a:prstGeom prst="rect">
            <a:avLst/>
          </a:prstGeom>
          <a:ln w="12700">
            <a:miter lim="400000"/>
          </a:ln>
        </p:spPr>
      </p:pic>
      <p:sp>
        <p:nvSpPr>
          <p:cNvPr id="155" name="Shape 155"/>
          <p:cNvSpPr/>
          <p:nvPr/>
        </p:nvSpPr>
        <p:spPr>
          <a:xfrm>
            <a:off x="4793465" y="7264479"/>
            <a:ext cx="3740938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Laser welding</a:t>
            </a:r>
          </a:p>
        </p:txBody>
      </p:sp>
      <p:pic>
        <p:nvPicPr>
          <p:cNvPr id="156" name="drop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164039" y="2656023"/>
            <a:ext cx="9322595" cy="4143376"/>
          </a:xfrm>
          <a:prstGeom prst="rect">
            <a:avLst/>
          </a:prstGeom>
          <a:ln w="12700">
            <a:miter lim="400000"/>
          </a:ln>
        </p:spPr>
      </p:pic>
      <p:sp>
        <p:nvSpPr>
          <p:cNvPr id="157" name="Shape 157"/>
          <p:cNvSpPr/>
          <p:nvPr/>
        </p:nvSpPr>
        <p:spPr>
          <a:xfrm>
            <a:off x="10811871" y="6692979"/>
            <a:ext cx="10026931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Hydrophobic surface using femtolaser</a:t>
            </a:r>
          </a:p>
        </p:txBody>
      </p:sp>
      <p:pic>
        <p:nvPicPr>
          <p:cNvPr id="158" name="what-is-the-use-of-3d-optical-data-storage13-300x225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193231" y="8196127"/>
            <a:ext cx="5357814" cy="4018360"/>
          </a:xfrm>
          <a:prstGeom prst="rect">
            <a:avLst/>
          </a:prstGeom>
          <a:ln w="12700">
            <a:miter lim="400000"/>
          </a:ln>
        </p:spPr>
      </p:pic>
      <p:sp>
        <p:nvSpPr>
          <p:cNvPr id="159" name="Shape 159"/>
          <p:cNvSpPr/>
          <p:nvPr/>
        </p:nvSpPr>
        <p:spPr>
          <a:xfrm>
            <a:off x="4044457" y="12140088"/>
            <a:ext cx="5655362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Optical Data Storage</a:t>
            </a:r>
          </a:p>
        </p:txBody>
      </p:sp>
      <p:pic>
        <p:nvPicPr>
          <p:cNvPr id="160" name="ASML_alpha_demotool.jpg"/>
          <p:cNvPicPr>
            <a:picLocks noChangeAspect="1"/>
          </p:cNvPicPr>
          <p:nvPr/>
        </p:nvPicPr>
        <p:blipFill>
          <a:blip r:embed="rId5">
            <a:extLst/>
          </a:blip>
          <a:srcRect l="1088" t="3523" r="521" b="862"/>
          <a:stretch>
            <a:fillRect/>
          </a:stretch>
        </p:blipFill>
        <p:spPr>
          <a:xfrm>
            <a:off x="12100603" y="7822496"/>
            <a:ext cx="7028697" cy="51227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66" fill="norm" stroke="1" extrusionOk="0">
                <a:moveTo>
                  <a:pt x="13999" y="1"/>
                </a:moveTo>
                <a:cubicBezTo>
                  <a:pt x="13886" y="-3"/>
                  <a:pt x="13756" y="4"/>
                  <a:pt x="13617" y="22"/>
                </a:cubicBezTo>
                <a:cubicBezTo>
                  <a:pt x="13376" y="55"/>
                  <a:pt x="13037" y="72"/>
                  <a:pt x="12864" y="62"/>
                </a:cubicBezTo>
                <a:cubicBezTo>
                  <a:pt x="12690" y="53"/>
                  <a:pt x="12535" y="76"/>
                  <a:pt x="12517" y="114"/>
                </a:cubicBezTo>
                <a:cubicBezTo>
                  <a:pt x="12500" y="153"/>
                  <a:pt x="12463" y="166"/>
                  <a:pt x="12436" y="143"/>
                </a:cubicBezTo>
                <a:cubicBezTo>
                  <a:pt x="12408" y="119"/>
                  <a:pt x="12330" y="143"/>
                  <a:pt x="12261" y="196"/>
                </a:cubicBezTo>
                <a:cubicBezTo>
                  <a:pt x="12179" y="260"/>
                  <a:pt x="11868" y="297"/>
                  <a:pt x="11341" y="306"/>
                </a:cubicBezTo>
                <a:cubicBezTo>
                  <a:pt x="10838" y="315"/>
                  <a:pt x="10434" y="363"/>
                  <a:pt x="10244" y="433"/>
                </a:cubicBezTo>
                <a:cubicBezTo>
                  <a:pt x="10079" y="495"/>
                  <a:pt x="9924" y="530"/>
                  <a:pt x="9900" y="510"/>
                </a:cubicBezTo>
                <a:cubicBezTo>
                  <a:pt x="9877" y="490"/>
                  <a:pt x="9789" y="541"/>
                  <a:pt x="9704" y="624"/>
                </a:cubicBezTo>
                <a:cubicBezTo>
                  <a:pt x="9569" y="756"/>
                  <a:pt x="9526" y="765"/>
                  <a:pt x="9361" y="686"/>
                </a:cubicBezTo>
                <a:cubicBezTo>
                  <a:pt x="9258" y="636"/>
                  <a:pt x="9140" y="567"/>
                  <a:pt x="9100" y="532"/>
                </a:cubicBezTo>
                <a:cubicBezTo>
                  <a:pt x="9061" y="497"/>
                  <a:pt x="9015" y="487"/>
                  <a:pt x="8998" y="510"/>
                </a:cubicBezTo>
                <a:cubicBezTo>
                  <a:pt x="8981" y="533"/>
                  <a:pt x="8890" y="496"/>
                  <a:pt x="8795" y="428"/>
                </a:cubicBezTo>
                <a:cubicBezTo>
                  <a:pt x="8564" y="261"/>
                  <a:pt x="7340" y="274"/>
                  <a:pt x="7038" y="447"/>
                </a:cubicBezTo>
                <a:cubicBezTo>
                  <a:pt x="6927" y="510"/>
                  <a:pt x="6811" y="543"/>
                  <a:pt x="6781" y="517"/>
                </a:cubicBezTo>
                <a:cubicBezTo>
                  <a:pt x="6751" y="491"/>
                  <a:pt x="6609" y="509"/>
                  <a:pt x="6467" y="555"/>
                </a:cubicBezTo>
                <a:cubicBezTo>
                  <a:pt x="6325" y="602"/>
                  <a:pt x="5912" y="649"/>
                  <a:pt x="5550" y="661"/>
                </a:cubicBezTo>
                <a:lnTo>
                  <a:pt x="4892" y="682"/>
                </a:lnTo>
                <a:lnTo>
                  <a:pt x="4665" y="978"/>
                </a:lnTo>
                <a:cubicBezTo>
                  <a:pt x="4432" y="1280"/>
                  <a:pt x="4366" y="1465"/>
                  <a:pt x="4347" y="1869"/>
                </a:cubicBezTo>
                <a:cubicBezTo>
                  <a:pt x="4341" y="1995"/>
                  <a:pt x="4308" y="2092"/>
                  <a:pt x="4275" y="2082"/>
                </a:cubicBezTo>
                <a:cubicBezTo>
                  <a:pt x="4241" y="2073"/>
                  <a:pt x="4222" y="2130"/>
                  <a:pt x="4233" y="2208"/>
                </a:cubicBezTo>
                <a:cubicBezTo>
                  <a:pt x="4244" y="2286"/>
                  <a:pt x="4218" y="2411"/>
                  <a:pt x="4176" y="2487"/>
                </a:cubicBezTo>
                <a:cubicBezTo>
                  <a:pt x="4083" y="2654"/>
                  <a:pt x="4071" y="3467"/>
                  <a:pt x="4156" y="3768"/>
                </a:cubicBezTo>
                <a:cubicBezTo>
                  <a:pt x="4189" y="3885"/>
                  <a:pt x="4225" y="4079"/>
                  <a:pt x="4237" y="4201"/>
                </a:cubicBezTo>
                <a:cubicBezTo>
                  <a:pt x="4249" y="4323"/>
                  <a:pt x="4292" y="4526"/>
                  <a:pt x="4334" y="4652"/>
                </a:cubicBezTo>
                <a:cubicBezTo>
                  <a:pt x="4382" y="4796"/>
                  <a:pt x="4403" y="5050"/>
                  <a:pt x="4391" y="5332"/>
                </a:cubicBezTo>
                <a:cubicBezTo>
                  <a:pt x="4352" y="6194"/>
                  <a:pt x="4321" y="6284"/>
                  <a:pt x="4010" y="6425"/>
                </a:cubicBezTo>
                <a:cubicBezTo>
                  <a:pt x="3798" y="6521"/>
                  <a:pt x="3751" y="6672"/>
                  <a:pt x="3787" y="7157"/>
                </a:cubicBezTo>
                <a:cubicBezTo>
                  <a:pt x="3800" y="7333"/>
                  <a:pt x="3788" y="7495"/>
                  <a:pt x="3761" y="7518"/>
                </a:cubicBezTo>
                <a:cubicBezTo>
                  <a:pt x="3734" y="7540"/>
                  <a:pt x="3712" y="7702"/>
                  <a:pt x="3712" y="7877"/>
                </a:cubicBezTo>
                <a:cubicBezTo>
                  <a:pt x="3712" y="8230"/>
                  <a:pt x="3586" y="8543"/>
                  <a:pt x="3469" y="8482"/>
                </a:cubicBezTo>
                <a:cubicBezTo>
                  <a:pt x="3418" y="8455"/>
                  <a:pt x="3396" y="8487"/>
                  <a:pt x="3406" y="8579"/>
                </a:cubicBezTo>
                <a:cubicBezTo>
                  <a:pt x="3415" y="8654"/>
                  <a:pt x="3388" y="8786"/>
                  <a:pt x="3347" y="8873"/>
                </a:cubicBezTo>
                <a:cubicBezTo>
                  <a:pt x="3276" y="9021"/>
                  <a:pt x="3272" y="9388"/>
                  <a:pt x="3338" y="9546"/>
                </a:cubicBezTo>
                <a:cubicBezTo>
                  <a:pt x="3410" y="9718"/>
                  <a:pt x="3435" y="10026"/>
                  <a:pt x="3380" y="10072"/>
                </a:cubicBezTo>
                <a:cubicBezTo>
                  <a:pt x="3347" y="10100"/>
                  <a:pt x="3230" y="10022"/>
                  <a:pt x="3119" y="9900"/>
                </a:cubicBezTo>
                <a:cubicBezTo>
                  <a:pt x="2974" y="9741"/>
                  <a:pt x="2885" y="9694"/>
                  <a:pt x="2806" y="9733"/>
                </a:cubicBezTo>
                <a:cubicBezTo>
                  <a:pt x="2746" y="9763"/>
                  <a:pt x="2672" y="9766"/>
                  <a:pt x="2642" y="9741"/>
                </a:cubicBezTo>
                <a:cubicBezTo>
                  <a:pt x="2543" y="9660"/>
                  <a:pt x="2097" y="9681"/>
                  <a:pt x="1928" y="9775"/>
                </a:cubicBezTo>
                <a:cubicBezTo>
                  <a:pt x="1838" y="9825"/>
                  <a:pt x="1580" y="9905"/>
                  <a:pt x="1355" y="9952"/>
                </a:cubicBezTo>
                <a:cubicBezTo>
                  <a:pt x="1130" y="9999"/>
                  <a:pt x="915" y="10074"/>
                  <a:pt x="876" y="10119"/>
                </a:cubicBezTo>
                <a:cubicBezTo>
                  <a:pt x="836" y="10164"/>
                  <a:pt x="802" y="10170"/>
                  <a:pt x="801" y="10134"/>
                </a:cubicBezTo>
                <a:cubicBezTo>
                  <a:pt x="800" y="10098"/>
                  <a:pt x="751" y="10148"/>
                  <a:pt x="692" y="10246"/>
                </a:cubicBezTo>
                <a:cubicBezTo>
                  <a:pt x="572" y="10442"/>
                  <a:pt x="551" y="10907"/>
                  <a:pt x="637" y="11422"/>
                </a:cubicBezTo>
                <a:cubicBezTo>
                  <a:pt x="687" y="11725"/>
                  <a:pt x="737" y="12324"/>
                  <a:pt x="778" y="13147"/>
                </a:cubicBezTo>
                <a:cubicBezTo>
                  <a:pt x="791" y="13391"/>
                  <a:pt x="825" y="13623"/>
                  <a:pt x="854" y="13663"/>
                </a:cubicBezTo>
                <a:cubicBezTo>
                  <a:pt x="927" y="13762"/>
                  <a:pt x="702" y="14167"/>
                  <a:pt x="573" y="14167"/>
                </a:cubicBezTo>
                <a:cubicBezTo>
                  <a:pt x="518" y="14167"/>
                  <a:pt x="431" y="14197"/>
                  <a:pt x="378" y="14234"/>
                </a:cubicBezTo>
                <a:cubicBezTo>
                  <a:pt x="326" y="14271"/>
                  <a:pt x="216" y="14336"/>
                  <a:pt x="136" y="14380"/>
                </a:cubicBezTo>
                <a:cubicBezTo>
                  <a:pt x="26" y="14439"/>
                  <a:pt x="-2" y="14457"/>
                  <a:pt x="0" y="14732"/>
                </a:cubicBezTo>
                <a:cubicBezTo>
                  <a:pt x="1" y="14824"/>
                  <a:pt x="6" y="14944"/>
                  <a:pt x="11" y="15105"/>
                </a:cubicBezTo>
                <a:cubicBezTo>
                  <a:pt x="23" y="15459"/>
                  <a:pt x="54" y="15807"/>
                  <a:pt x="81" y="15878"/>
                </a:cubicBezTo>
                <a:cubicBezTo>
                  <a:pt x="107" y="15950"/>
                  <a:pt x="135" y="16381"/>
                  <a:pt x="142" y="16836"/>
                </a:cubicBezTo>
                <a:cubicBezTo>
                  <a:pt x="152" y="17520"/>
                  <a:pt x="175" y="17715"/>
                  <a:pt x="273" y="17963"/>
                </a:cubicBezTo>
                <a:cubicBezTo>
                  <a:pt x="433" y="18368"/>
                  <a:pt x="516" y="18447"/>
                  <a:pt x="783" y="18450"/>
                </a:cubicBezTo>
                <a:cubicBezTo>
                  <a:pt x="908" y="18451"/>
                  <a:pt x="1036" y="18495"/>
                  <a:pt x="1067" y="18547"/>
                </a:cubicBezTo>
                <a:cubicBezTo>
                  <a:pt x="1099" y="18598"/>
                  <a:pt x="1140" y="18861"/>
                  <a:pt x="1160" y="19130"/>
                </a:cubicBezTo>
                <a:cubicBezTo>
                  <a:pt x="1210" y="19795"/>
                  <a:pt x="1222" y="19898"/>
                  <a:pt x="1270" y="20054"/>
                </a:cubicBezTo>
                <a:cubicBezTo>
                  <a:pt x="1292" y="20128"/>
                  <a:pt x="1298" y="20304"/>
                  <a:pt x="1281" y="20446"/>
                </a:cubicBezTo>
                <a:cubicBezTo>
                  <a:pt x="1264" y="20588"/>
                  <a:pt x="1271" y="20724"/>
                  <a:pt x="1297" y="20745"/>
                </a:cubicBezTo>
                <a:cubicBezTo>
                  <a:pt x="1322" y="20767"/>
                  <a:pt x="1396" y="20935"/>
                  <a:pt x="1461" y="21118"/>
                </a:cubicBezTo>
                <a:cubicBezTo>
                  <a:pt x="1537" y="21332"/>
                  <a:pt x="1631" y="21476"/>
                  <a:pt x="1726" y="21522"/>
                </a:cubicBezTo>
                <a:cubicBezTo>
                  <a:pt x="1879" y="21597"/>
                  <a:pt x="1959" y="21585"/>
                  <a:pt x="2422" y="21417"/>
                </a:cubicBezTo>
                <a:cubicBezTo>
                  <a:pt x="2842" y="21264"/>
                  <a:pt x="4561" y="20599"/>
                  <a:pt x="5084" y="20386"/>
                </a:cubicBezTo>
                <a:cubicBezTo>
                  <a:pt x="6506" y="19808"/>
                  <a:pt x="7220" y="19566"/>
                  <a:pt x="7553" y="19547"/>
                </a:cubicBezTo>
                <a:cubicBezTo>
                  <a:pt x="7752" y="19536"/>
                  <a:pt x="7974" y="19485"/>
                  <a:pt x="8045" y="19432"/>
                </a:cubicBezTo>
                <a:cubicBezTo>
                  <a:pt x="8117" y="19380"/>
                  <a:pt x="8351" y="19257"/>
                  <a:pt x="8564" y="19161"/>
                </a:cubicBezTo>
                <a:cubicBezTo>
                  <a:pt x="8900" y="19011"/>
                  <a:pt x="8981" y="19000"/>
                  <a:pt x="9184" y="19075"/>
                </a:cubicBezTo>
                <a:cubicBezTo>
                  <a:pt x="9420" y="19161"/>
                  <a:pt x="9720" y="19082"/>
                  <a:pt x="9900" y="18886"/>
                </a:cubicBezTo>
                <a:cubicBezTo>
                  <a:pt x="9993" y="18785"/>
                  <a:pt x="9987" y="18297"/>
                  <a:pt x="9891" y="18109"/>
                </a:cubicBezTo>
                <a:cubicBezTo>
                  <a:pt x="9775" y="17882"/>
                  <a:pt x="9744" y="17143"/>
                  <a:pt x="9843" y="16949"/>
                </a:cubicBezTo>
                <a:cubicBezTo>
                  <a:pt x="9923" y="16793"/>
                  <a:pt x="9925" y="16794"/>
                  <a:pt x="10172" y="17071"/>
                </a:cubicBezTo>
                <a:cubicBezTo>
                  <a:pt x="10381" y="17306"/>
                  <a:pt x="10461" y="17349"/>
                  <a:pt x="10675" y="17347"/>
                </a:cubicBezTo>
                <a:cubicBezTo>
                  <a:pt x="10929" y="17344"/>
                  <a:pt x="11121" y="17482"/>
                  <a:pt x="11121" y="17666"/>
                </a:cubicBezTo>
                <a:cubicBezTo>
                  <a:pt x="11121" y="17821"/>
                  <a:pt x="11488" y="18152"/>
                  <a:pt x="11660" y="18152"/>
                </a:cubicBezTo>
                <a:cubicBezTo>
                  <a:pt x="11781" y="18152"/>
                  <a:pt x="11875" y="18070"/>
                  <a:pt x="12032" y="17831"/>
                </a:cubicBezTo>
                <a:cubicBezTo>
                  <a:pt x="12223" y="17541"/>
                  <a:pt x="12283" y="17502"/>
                  <a:pt x="12683" y="17390"/>
                </a:cubicBezTo>
                <a:cubicBezTo>
                  <a:pt x="12926" y="17323"/>
                  <a:pt x="13235" y="17214"/>
                  <a:pt x="13371" y="17148"/>
                </a:cubicBezTo>
                <a:cubicBezTo>
                  <a:pt x="13507" y="17083"/>
                  <a:pt x="13754" y="16978"/>
                  <a:pt x="13920" y="16916"/>
                </a:cubicBezTo>
                <a:cubicBezTo>
                  <a:pt x="14086" y="16854"/>
                  <a:pt x="14426" y="16720"/>
                  <a:pt x="14675" y="16618"/>
                </a:cubicBezTo>
                <a:cubicBezTo>
                  <a:pt x="14924" y="16517"/>
                  <a:pt x="15127" y="16452"/>
                  <a:pt x="15127" y="16475"/>
                </a:cubicBezTo>
                <a:cubicBezTo>
                  <a:pt x="15127" y="16497"/>
                  <a:pt x="15158" y="16481"/>
                  <a:pt x="15196" y="16440"/>
                </a:cubicBezTo>
                <a:cubicBezTo>
                  <a:pt x="15323" y="16299"/>
                  <a:pt x="15856" y="16193"/>
                  <a:pt x="16178" y="16243"/>
                </a:cubicBezTo>
                <a:cubicBezTo>
                  <a:pt x="16522" y="16296"/>
                  <a:pt x="16774" y="16162"/>
                  <a:pt x="16774" y="15925"/>
                </a:cubicBezTo>
                <a:cubicBezTo>
                  <a:pt x="16774" y="15860"/>
                  <a:pt x="16881" y="15666"/>
                  <a:pt x="17013" y="15494"/>
                </a:cubicBezTo>
                <a:cubicBezTo>
                  <a:pt x="17144" y="15322"/>
                  <a:pt x="17293" y="15072"/>
                  <a:pt x="17343" y="14938"/>
                </a:cubicBezTo>
                <a:cubicBezTo>
                  <a:pt x="17443" y="14670"/>
                  <a:pt x="17593" y="14621"/>
                  <a:pt x="17711" y="14816"/>
                </a:cubicBezTo>
                <a:cubicBezTo>
                  <a:pt x="17770" y="14912"/>
                  <a:pt x="17850" y="14928"/>
                  <a:pt x="18089" y="14894"/>
                </a:cubicBezTo>
                <a:cubicBezTo>
                  <a:pt x="18818" y="14792"/>
                  <a:pt x="19034" y="14576"/>
                  <a:pt x="19016" y="13974"/>
                </a:cubicBezTo>
                <a:cubicBezTo>
                  <a:pt x="18998" y="13363"/>
                  <a:pt x="19060" y="13312"/>
                  <a:pt x="19492" y="13574"/>
                </a:cubicBezTo>
                <a:cubicBezTo>
                  <a:pt x="19636" y="13662"/>
                  <a:pt x="19851" y="13732"/>
                  <a:pt x="19969" y="13730"/>
                </a:cubicBezTo>
                <a:cubicBezTo>
                  <a:pt x="20210" y="13725"/>
                  <a:pt x="20880" y="13397"/>
                  <a:pt x="21063" y="13195"/>
                </a:cubicBezTo>
                <a:cubicBezTo>
                  <a:pt x="21209" y="13032"/>
                  <a:pt x="21326" y="12521"/>
                  <a:pt x="21327" y="12039"/>
                </a:cubicBezTo>
                <a:cubicBezTo>
                  <a:pt x="21328" y="11840"/>
                  <a:pt x="21353" y="11535"/>
                  <a:pt x="21383" y="11362"/>
                </a:cubicBezTo>
                <a:cubicBezTo>
                  <a:pt x="21414" y="11189"/>
                  <a:pt x="21475" y="10540"/>
                  <a:pt x="21519" y="9920"/>
                </a:cubicBezTo>
                <a:lnTo>
                  <a:pt x="21598" y="8792"/>
                </a:lnTo>
                <a:lnTo>
                  <a:pt x="21442" y="8341"/>
                </a:lnTo>
                <a:cubicBezTo>
                  <a:pt x="21271" y="7848"/>
                  <a:pt x="21045" y="7571"/>
                  <a:pt x="20766" y="7509"/>
                </a:cubicBezTo>
                <a:cubicBezTo>
                  <a:pt x="20668" y="7488"/>
                  <a:pt x="20538" y="7458"/>
                  <a:pt x="20477" y="7446"/>
                </a:cubicBezTo>
                <a:cubicBezTo>
                  <a:pt x="20405" y="7431"/>
                  <a:pt x="20370" y="7368"/>
                  <a:pt x="20372" y="7262"/>
                </a:cubicBezTo>
                <a:cubicBezTo>
                  <a:pt x="20375" y="7173"/>
                  <a:pt x="20358" y="7100"/>
                  <a:pt x="20335" y="7100"/>
                </a:cubicBezTo>
                <a:cubicBezTo>
                  <a:pt x="20311" y="7100"/>
                  <a:pt x="20259" y="7006"/>
                  <a:pt x="20219" y="6893"/>
                </a:cubicBezTo>
                <a:cubicBezTo>
                  <a:pt x="20173" y="6763"/>
                  <a:pt x="20102" y="6685"/>
                  <a:pt x="20027" y="6684"/>
                </a:cubicBezTo>
                <a:cubicBezTo>
                  <a:pt x="19962" y="6683"/>
                  <a:pt x="19857" y="6591"/>
                  <a:pt x="19794" y="6482"/>
                </a:cubicBezTo>
                <a:lnTo>
                  <a:pt x="19680" y="6283"/>
                </a:lnTo>
                <a:lnTo>
                  <a:pt x="19803" y="6164"/>
                </a:lnTo>
                <a:cubicBezTo>
                  <a:pt x="19870" y="6099"/>
                  <a:pt x="19968" y="6047"/>
                  <a:pt x="20020" y="6047"/>
                </a:cubicBezTo>
                <a:cubicBezTo>
                  <a:pt x="20174" y="6047"/>
                  <a:pt x="20326" y="5701"/>
                  <a:pt x="20366" y="5257"/>
                </a:cubicBezTo>
                <a:cubicBezTo>
                  <a:pt x="20420" y="4673"/>
                  <a:pt x="20370" y="4465"/>
                  <a:pt x="20119" y="4209"/>
                </a:cubicBezTo>
                <a:cubicBezTo>
                  <a:pt x="19999" y="4088"/>
                  <a:pt x="19902" y="3961"/>
                  <a:pt x="19902" y="3929"/>
                </a:cubicBezTo>
                <a:cubicBezTo>
                  <a:pt x="19902" y="3896"/>
                  <a:pt x="19996" y="3804"/>
                  <a:pt x="20111" y="3723"/>
                </a:cubicBezTo>
                <a:cubicBezTo>
                  <a:pt x="20398" y="3523"/>
                  <a:pt x="20476" y="3370"/>
                  <a:pt x="20470" y="3030"/>
                </a:cubicBezTo>
                <a:cubicBezTo>
                  <a:pt x="20464" y="2712"/>
                  <a:pt x="20372" y="2502"/>
                  <a:pt x="20264" y="2559"/>
                </a:cubicBezTo>
                <a:cubicBezTo>
                  <a:pt x="20183" y="2601"/>
                  <a:pt x="19711" y="2336"/>
                  <a:pt x="19658" y="2218"/>
                </a:cubicBezTo>
                <a:cubicBezTo>
                  <a:pt x="19638" y="2173"/>
                  <a:pt x="19582" y="2138"/>
                  <a:pt x="19536" y="2138"/>
                </a:cubicBezTo>
                <a:cubicBezTo>
                  <a:pt x="19489" y="2138"/>
                  <a:pt x="19325" y="2050"/>
                  <a:pt x="19170" y="1944"/>
                </a:cubicBezTo>
                <a:cubicBezTo>
                  <a:pt x="18987" y="1818"/>
                  <a:pt x="18837" y="1764"/>
                  <a:pt x="18742" y="1790"/>
                </a:cubicBezTo>
                <a:cubicBezTo>
                  <a:pt x="18636" y="1819"/>
                  <a:pt x="18556" y="1779"/>
                  <a:pt x="18453" y="1648"/>
                </a:cubicBezTo>
                <a:cubicBezTo>
                  <a:pt x="18374" y="1548"/>
                  <a:pt x="18310" y="1441"/>
                  <a:pt x="18310" y="1407"/>
                </a:cubicBezTo>
                <a:cubicBezTo>
                  <a:pt x="18310" y="1323"/>
                  <a:pt x="18085" y="1139"/>
                  <a:pt x="17953" y="1115"/>
                </a:cubicBezTo>
                <a:cubicBezTo>
                  <a:pt x="17892" y="1104"/>
                  <a:pt x="17653" y="1025"/>
                  <a:pt x="17421" y="940"/>
                </a:cubicBezTo>
                <a:cubicBezTo>
                  <a:pt x="17189" y="854"/>
                  <a:pt x="16912" y="768"/>
                  <a:pt x="16805" y="749"/>
                </a:cubicBezTo>
                <a:cubicBezTo>
                  <a:pt x="16699" y="730"/>
                  <a:pt x="16563" y="681"/>
                  <a:pt x="16504" y="637"/>
                </a:cubicBezTo>
                <a:cubicBezTo>
                  <a:pt x="16445" y="594"/>
                  <a:pt x="16325" y="559"/>
                  <a:pt x="16238" y="559"/>
                </a:cubicBezTo>
                <a:cubicBezTo>
                  <a:pt x="16151" y="559"/>
                  <a:pt x="15954" y="508"/>
                  <a:pt x="15800" y="445"/>
                </a:cubicBezTo>
                <a:cubicBezTo>
                  <a:pt x="15647" y="382"/>
                  <a:pt x="15341" y="312"/>
                  <a:pt x="15122" y="290"/>
                </a:cubicBezTo>
                <a:cubicBezTo>
                  <a:pt x="14904" y="267"/>
                  <a:pt x="14673" y="212"/>
                  <a:pt x="14610" y="166"/>
                </a:cubicBezTo>
                <a:cubicBezTo>
                  <a:pt x="14547" y="120"/>
                  <a:pt x="14495" y="91"/>
                  <a:pt x="14495" y="103"/>
                </a:cubicBezTo>
                <a:cubicBezTo>
                  <a:pt x="14495" y="114"/>
                  <a:pt x="14397" y="86"/>
                  <a:pt x="14276" y="42"/>
                </a:cubicBezTo>
                <a:cubicBezTo>
                  <a:pt x="14207" y="17"/>
                  <a:pt x="14112" y="4"/>
                  <a:pt x="13999" y="1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161" name="Shape 161"/>
          <p:cNvSpPr/>
          <p:nvPr/>
        </p:nvSpPr>
        <p:spPr>
          <a:xfrm>
            <a:off x="15134646" y="12372260"/>
            <a:ext cx="5667630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Next generation EUV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ENERGY and Communication</a:t>
            </a:r>
          </a:p>
        </p:txBody>
      </p:sp>
      <p:pic>
        <p:nvPicPr>
          <p:cNvPr id="164" name="solar-energy-not-pretty-enough-for-hoas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731269" y="2855337"/>
            <a:ext cx="7143751" cy="4464845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Shape 165"/>
          <p:cNvSpPr/>
          <p:nvPr/>
        </p:nvSpPr>
        <p:spPr>
          <a:xfrm>
            <a:off x="5631224" y="6389370"/>
            <a:ext cx="6089422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Novel harvesting ideas</a:t>
            </a:r>
          </a:p>
        </p:txBody>
      </p:sp>
      <p:pic>
        <p:nvPicPr>
          <p:cNvPr id="166" name="li-fi-data-through-light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988638" y="8543943"/>
            <a:ext cx="6838561" cy="4046149"/>
          </a:xfrm>
          <a:prstGeom prst="rect">
            <a:avLst/>
          </a:prstGeom>
          <a:ln w="12700">
            <a:miter lim="400000"/>
          </a:ln>
        </p:spPr>
      </p:pic>
      <p:pic>
        <p:nvPicPr>
          <p:cNvPr id="167" name="entangled-photons-fastest-quantum-computer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034236" y="8325259"/>
            <a:ext cx="5057532" cy="3473580"/>
          </a:xfrm>
          <a:prstGeom prst="rect">
            <a:avLst/>
          </a:prstGeom>
          <a:ln w="12700">
            <a:miter lim="400000"/>
          </a:ln>
        </p:spPr>
      </p:pic>
      <p:sp>
        <p:nvSpPr>
          <p:cNvPr id="168" name="Shape 168"/>
          <p:cNvSpPr/>
          <p:nvPr/>
        </p:nvSpPr>
        <p:spPr>
          <a:xfrm>
            <a:off x="12555237" y="11879495"/>
            <a:ext cx="8015529" cy="1737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/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Entangled photons for secure</a:t>
            </a:r>
          </a:p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communication</a:t>
            </a:r>
          </a:p>
        </p:txBody>
      </p:sp>
      <p:pic>
        <p:nvPicPr>
          <p:cNvPr id="169" name="image.jpg"/>
          <p:cNvPicPr>
            <a:picLocks noChangeAspect="0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929857" y="3061836"/>
            <a:ext cx="3304265" cy="2573844"/>
          </a:xfrm>
          <a:prstGeom prst="rect">
            <a:avLst/>
          </a:prstGeom>
          <a:ln w="12700"/>
          <a:effectLst>
            <a:outerShdw sx="100000" sy="100000" kx="0" ky="0" algn="b" rotWithShape="0" blurRad="177800" dist="101600" dir="2700000">
              <a:srgbClr val="000000">
                <a:alpha val="75000"/>
              </a:srgbClr>
            </a:outerShdw>
          </a:effectLst>
        </p:spPr>
      </p:pic>
      <p:pic>
        <p:nvPicPr>
          <p:cNvPr id="170" name="image.png"/>
          <p:cNvPicPr>
            <a:picLocks noChangeAspect="0"/>
          </p:cNvPicPr>
          <p:nvPr/>
        </p:nvPicPr>
        <p:blipFill>
          <a:blip r:embed="rId6">
            <a:extLst/>
          </a:blip>
          <a:srcRect l="0" t="0" r="2205" b="231"/>
          <a:stretch>
            <a:fillRect/>
          </a:stretch>
        </p:blipFill>
        <p:spPr>
          <a:xfrm>
            <a:off x="7607398" y="3066231"/>
            <a:ext cx="4750595" cy="2886522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77800" dist="101600" dir="2700000">
              <a:srgbClr val="000000">
                <a:alpha val="75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Shape 172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Health</a:t>
            </a:r>
          </a:p>
        </p:txBody>
      </p:sp>
      <p:pic>
        <p:nvPicPr>
          <p:cNvPr id="173" name="surgery-with-light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992126" y="2464175"/>
            <a:ext cx="4876266" cy="3082883"/>
          </a:xfrm>
          <a:prstGeom prst="rect">
            <a:avLst/>
          </a:prstGeom>
          <a:ln w="12700">
            <a:miter lim="400000"/>
          </a:ln>
        </p:spPr>
      </p:pic>
      <p:sp>
        <p:nvSpPr>
          <p:cNvPr id="174" name="Shape 174"/>
          <p:cNvSpPr/>
          <p:nvPr/>
        </p:nvSpPr>
        <p:spPr>
          <a:xfrm>
            <a:off x="15395555" y="5746432"/>
            <a:ext cx="3665577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Laser Surgery</a:t>
            </a:r>
          </a:p>
        </p:txBody>
      </p:sp>
      <p:grpSp>
        <p:nvGrpSpPr>
          <p:cNvPr id="178" name="Group 178"/>
          <p:cNvGrpSpPr/>
          <p:nvPr/>
        </p:nvGrpSpPr>
        <p:grpSpPr>
          <a:xfrm>
            <a:off x="14761133" y="6883066"/>
            <a:ext cx="5865227" cy="4915332"/>
            <a:chOff x="0" y="0"/>
            <a:chExt cx="5865225" cy="4915330"/>
          </a:xfrm>
        </p:grpSpPr>
        <p:pic>
          <p:nvPicPr>
            <p:cNvPr id="175" name="pasted-image.ti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3649951" cy="273746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6" name="pasted-image.tif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0" t="0" r="31991" b="0"/>
            <a:stretch>
              <a:fillRect/>
            </a:stretch>
          </p:blipFill>
          <p:spPr>
            <a:xfrm>
              <a:off x="3997540" y="1118464"/>
              <a:ext cx="1867686" cy="352082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7" name="pasted-image.pd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1485249" y="3016436"/>
              <a:ext cx="2196198" cy="189889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179" name="Shape 179"/>
          <p:cNvSpPr/>
          <p:nvPr/>
        </p:nvSpPr>
        <p:spPr>
          <a:xfrm>
            <a:off x="15771256" y="11854338"/>
            <a:ext cx="4735831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Blood monitoring</a:t>
            </a:r>
          </a:p>
        </p:txBody>
      </p:sp>
      <p:pic>
        <p:nvPicPr>
          <p:cNvPr id="180" name="pasted-image.ti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4953948" y="9096185"/>
            <a:ext cx="5591093" cy="2434832"/>
          </a:xfrm>
          <a:prstGeom prst="rect">
            <a:avLst/>
          </a:prstGeom>
          <a:ln w="12700">
            <a:miter lim="400000"/>
          </a:ln>
        </p:spPr>
      </p:pic>
      <p:sp>
        <p:nvSpPr>
          <p:cNvPr id="181" name="Shape 181"/>
          <p:cNvSpPr/>
          <p:nvPr/>
        </p:nvSpPr>
        <p:spPr>
          <a:xfrm>
            <a:off x="4811795" y="11640026"/>
            <a:ext cx="6545098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Bruise analysis (Forensic)</a:t>
            </a:r>
          </a:p>
        </p:txBody>
      </p:sp>
      <p:pic>
        <p:nvPicPr>
          <p:cNvPr id="182" name="spectroscopy.png"/>
          <p:cNvPicPr>
            <a:picLocks noChangeAspect="1"/>
          </p:cNvPicPr>
          <p:nvPr/>
        </p:nvPicPr>
        <p:blipFill>
          <a:blip r:embed="rId7">
            <a:extLst/>
          </a:blip>
          <a:srcRect l="0" t="0" r="0" b="9981"/>
          <a:stretch>
            <a:fillRect/>
          </a:stretch>
        </p:blipFill>
        <p:spPr>
          <a:xfrm>
            <a:off x="8827417" y="3382277"/>
            <a:ext cx="5182107" cy="2271573"/>
          </a:xfrm>
          <a:prstGeom prst="rect">
            <a:avLst/>
          </a:prstGeom>
          <a:ln w="12700">
            <a:miter lim="400000"/>
          </a:ln>
        </p:spPr>
      </p:pic>
      <p:sp>
        <p:nvSpPr>
          <p:cNvPr id="183" name="Shape 183"/>
          <p:cNvSpPr/>
          <p:nvPr/>
        </p:nvSpPr>
        <p:spPr>
          <a:xfrm>
            <a:off x="5241938" y="6374725"/>
            <a:ext cx="5949214" cy="1737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/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Breathe spectroscopy</a:t>
            </a:r>
          </a:p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(cancer detection)</a:t>
            </a:r>
          </a:p>
        </p:txBody>
      </p:sp>
      <p:pic>
        <p:nvPicPr>
          <p:cNvPr id="184" name="image.jpg"/>
          <p:cNvPicPr>
            <a:picLocks noChangeAspect="0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492251" y="2631225"/>
            <a:ext cx="5182047" cy="3773594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77800" dist="101600" dir="2700000">
              <a:srgbClr val="000000">
                <a:alpha val="75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Class="entr" nodeType="afterEffect" presetSubtype="0" presetID="1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80" grpId="2"/>
      <p:bldP build="whole" bldLvl="1" animBg="1" rev="0" advAuto="0" spid="178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Shape 18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Light - obvious</a:t>
            </a:r>
          </a:p>
        </p:txBody>
      </p:sp>
      <p:sp>
        <p:nvSpPr>
          <p:cNvPr id="187" name="Shape 187"/>
          <p:cNvSpPr/>
          <p:nvPr>
            <p:ph type="body" sz="half" idx="1"/>
          </p:nvPr>
        </p:nvSpPr>
        <p:spPr>
          <a:xfrm>
            <a:off x="3976687" y="2848570"/>
            <a:ext cx="16430626" cy="5167639"/>
          </a:xfrm>
          <a:prstGeom prst="rect">
            <a:avLst/>
          </a:prstGeom>
        </p:spPr>
        <p:txBody>
          <a:bodyPr/>
          <a:lstStyle/>
          <a:p>
            <a:pPr/>
            <a:r>
              <a:t>Light is so obvious that it is not seen by people</a:t>
            </a:r>
          </a:p>
          <a:p>
            <a:pPr/>
            <a:r>
              <a:t>It is all around, but no one think about for their study</a:t>
            </a:r>
          </a:p>
          <a:p>
            <a:pPr/>
            <a:r>
              <a:t>Your teens are the next generation of engineer and technician that will need the knowledge for their work</a:t>
            </a:r>
          </a:p>
        </p:txBody>
      </p:sp>
      <p:pic>
        <p:nvPicPr>
          <p:cNvPr id="188" name="rudeness-and-the-teen-860x42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92589" y="8900217"/>
            <a:ext cx="6609089" cy="3227695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Photonics_Engineers_7673970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430217" y="1709391"/>
            <a:ext cx="4718230" cy="31114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home-image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527153" y="2504493"/>
            <a:ext cx="4849191" cy="36105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Photonics-and-Laser-Technology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823498" y="3869258"/>
            <a:ext cx="5415808" cy="36105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61de8b_d1b51def5a514a7f9029451045c30fbd.jpg_srz_407_318_85_22_0.50_1.20_0.00_jpg_srz.jpe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8991227" y="5337292"/>
            <a:ext cx="5002826" cy="390884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3" name="slide_karriere_3.jpg"/>
          <p:cNvPicPr>
            <a:picLocks noChangeAspect="1"/>
          </p:cNvPicPr>
          <p:nvPr/>
        </p:nvPicPr>
        <p:blipFill>
          <a:blip r:embed="rId7">
            <a:extLst/>
          </a:blip>
          <a:srcRect l="13884" t="13884" r="46383" b="13884"/>
          <a:stretch>
            <a:fillRect/>
          </a:stretch>
        </p:blipFill>
        <p:spPr>
          <a:xfrm>
            <a:off x="9963577" y="6209096"/>
            <a:ext cx="5570848" cy="443084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4" name="X-ray-Technician-1024x440.jpg"/>
          <p:cNvPicPr>
            <a:picLocks noChangeAspect="1"/>
          </p:cNvPicPr>
          <p:nvPr/>
        </p:nvPicPr>
        <p:blipFill>
          <a:blip r:embed="rId8">
            <a:extLst/>
          </a:blip>
          <a:srcRect l="15739" t="0" r="12485" b="0"/>
          <a:stretch>
            <a:fillRect/>
          </a:stretch>
        </p:blipFill>
        <p:spPr>
          <a:xfrm>
            <a:off x="11154202" y="7154347"/>
            <a:ext cx="6971771" cy="4173694"/>
          </a:xfrm>
          <a:prstGeom prst="rect">
            <a:avLst/>
          </a:prstGeom>
          <a:ln w="12700">
            <a:miter lim="400000"/>
          </a:ln>
        </p:spPr>
      </p:pic>
      <p:pic>
        <p:nvPicPr>
          <p:cNvPr id="195" name="the-lghtch-001-h.jp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2551884" y="7845933"/>
            <a:ext cx="7994396" cy="533626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74582110.jp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4925879" y="8742024"/>
            <a:ext cx="6072189" cy="4750595"/>
          </a:xfrm>
          <a:prstGeom prst="rect">
            <a:avLst/>
          </a:prstGeom>
          <a:ln w="12700">
            <a:miter lim="400000"/>
          </a:ln>
        </p:spPr>
      </p:pic>
      <p:pic>
        <p:nvPicPr>
          <p:cNvPr id="197" name="7783946480_8b6ed1a905_b.jpg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3015835" y="-1350"/>
            <a:ext cx="13479631" cy="86222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98" name="Biz-Woman-Looking-Light-Bulb.jp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10955897" y="5945081"/>
            <a:ext cx="10404559" cy="774489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Class="entr" nodeType="afterEffect" presetSubtype="32" presetID="2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Class="entr" nodeType="afterEffect" presetSubtype="32" presetID="23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Class="entr" nodeType="afterEffect" presetSubtype="32" presetID="23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Class="entr" nodeType="afterEffect" presetSubtype="32" presetID="23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750"/>
                            </p:stCondLst>
                            <p:childTnLst>
                              <p:par>
                                <p:cTn id="28" presetClass="entr" nodeType="afterEffect" presetSubtype="32" presetID="23" grpId="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9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Class="entr" nodeType="afterEffect" presetSubtype="32" presetID="23" grpId="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250"/>
                            </p:stCondLst>
                            <p:childTnLst>
                              <p:par>
                                <p:cTn id="38" presetClass="entr" nodeType="afterEffect" presetSubtype="32" presetID="23" grpId="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9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Class="entr" nodeType="afterEffect" presetSubtype="32" presetID="23" grpId="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4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75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5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Class="entr" nodeType="clickEffect" presetSubtype="32" presetID="4" grpId="1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out)" transition="in">
                                      <p:cBhvr>
                                        <p:cTn id="51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Class="entr" nodeType="clickEffect" presetSubtype="32" presetID="4" grpId="1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5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out)" transition="in">
                                      <p:cBhvr>
                                        <p:cTn id="56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5" grpId="8"/>
      <p:bldP build="whole" bldLvl="1" animBg="1" rev="0" advAuto="0" spid="197" grpId="10"/>
      <p:bldP build="whole" bldLvl="1" animBg="1" rev="0" advAuto="0" spid="194" grpId="7"/>
      <p:bldP build="whole" bldLvl="1" animBg="1" rev="0" advAuto="0" spid="196" grpId="9"/>
      <p:bldP build="whole" bldLvl="1" animBg="1" rev="0" advAuto="0" spid="198" grpId="11"/>
      <p:bldP build="whole" bldLvl="1" animBg="1" rev="0" advAuto="0" spid="193" grpId="6"/>
      <p:bldP build="whole" bldLvl="1" animBg="1" rev="0" advAuto="0" spid="190" grpId="3"/>
      <p:bldP build="whole" bldLvl="1" animBg="1" rev="0" advAuto="0" spid="188" grpId="1"/>
      <p:bldP build="whole" bldLvl="1" animBg="1" rev="0" advAuto="0" spid="189" grpId="2"/>
      <p:bldP build="whole" bldLvl="1" animBg="1" rev="0" advAuto="0" spid="192" grpId="5"/>
      <p:bldP build="whole" bldLvl="1" animBg="1" rev="0" advAuto="0" spid="191" grpId="4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Shape 200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Goal of the kits</a:t>
            </a:r>
          </a:p>
        </p:txBody>
      </p:sp>
      <p:sp>
        <p:nvSpPr>
          <p:cNvPr id="201" name="Shape 201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Stimulate the interest in young people in Photonics via hand-ons activity</a:t>
            </a:r>
          </a:p>
          <a:p>
            <a:pPr/>
            <a:r>
              <a:t>Tackle the gender inequality in Science</a:t>
            </a:r>
          </a:p>
        </p:txBody>
      </p:sp>
      <p:pic>
        <p:nvPicPr>
          <p:cNvPr id="202" name="Photonics Explorer Kit Logo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993822" y="-495135"/>
            <a:ext cx="6129610" cy="2930203"/>
          </a:xfrm>
          <a:prstGeom prst="rect">
            <a:avLst/>
          </a:prstGeom>
          <a:ln w="12700">
            <a:miter lim="400000"/>
          </a:ln>
        </p:spPr>
      </p:pic>
      <p:sp>
        <p:nvSpPr>
          <p:cNvPr id="203" name="Shape 203"/>
          <p:cNvSpPr/>
          <p:nvPr/>
        </p:nvSpPr>
        <p:spPr>
          <a:xfrm>
            <a:off x="4248968" y="9924020"/>
            <a:ext cx="14863223" cy="26190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/>
          <a:p>
            <a:pPr marL="379677" indent="-379677" algn="l">
              <a:spcBef>
                <a:spcPts val="800"/>
              </a:spcBef>
              <a:buClr>
                <a:srgbClr val="00A6D6"/>
              </a:buClr>
              <a:buSzPct val="100000"/>
              <a:buChar char="•"/>
              <a:defRPr sz="5000"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pPr>
            <a:r>
              <a:t>Why are so keen?</a:t>
            </a:r>
          </a:p>
          <a:p>
            <a:pPr lvl="1" marL="797336" indent="-411574" algn="l">
              <a:spcBef>
                <a:spcPts val="800"/>
              </a:spcBef>
              <a:buClr>
                <a:srgbClr val="00A6D6"/>
              </a:buClr>
              <a:buSzPct val="100000"/>
              <a:buChar char="•"/>
              <a:defRPr sz="5000"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pPr>
            <a:r>
              <a:t>Lack of engineer in the field</a:t>
            </a:r>
          </a:p>
          <a:p>
            <a:pPr lvl="1" marL="797336" indent="-411574" algn="l">
              <a:spcBef>
                <a:spcPts val="800"/>
              </a:spcBef>
              <a:buClr>
                <a:srgbClr val="00A6D6"/>
              </a:buClr>
              <a:buSzPct val="100000"/>
              <a:buChar char="•"/>
              <a:defRPr sz="5000"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pPr>
            <a:r>
              <a:t>Large potential for our economy and for their future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Shape 205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What does it contains</a:t>
            </a:r>
          </a:p>
        </p:txBody>
      </p:sp>
      <p:sp>
        <p:nvSpPr>
          <p:cNvPr id="206" name="Shape 206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07256" indent="-207256" defTabSz="507920">
              <a:spcBef>
                <a:spcPts val="400"/>
              </a:spcBef>
              <a:buClrTx/>
              <a:buSzPct val="100000"/>
              <a:defRPr sz="3476"/>
            </a:pPr>
            <a:r>
              <a:t>10 aluminium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mirrors</a:t>
            </a:r>
            <a:r>
              <a:t> (7x7 cm)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20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polarisers</a:t>
            </a:r>
            <a:r>
              <a:t> (7x5 cm)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10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colour filter</a:t>
            </a:r>
            <a:r>
              <a:t> sets (7x4 cm) including red, green, blue, cyan, magenta and yellow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10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LED modules</a:t>
            </a:r>
            <a:r>
              <a:t> with red, green and blue LEDs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10 sets of robust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plastic lenses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10 foils with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slit and double slit</a:t>
            </a:r>
            <a:r>
              <a:t> for optical diffraction experiments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10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diffraction gratings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2 sets of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diffractive</a:t>
            </a:r>
            <a:r>
              <a:t> optical</a:t>
            </a:r>
            <a:br/>
            <a:r>
              <a:t>elements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5 m polymer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 optical fibre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10 eyesafe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Lasers</a:t>
            </a:r>
          </a:p>
          <a:p>
            <a:pPr marL="207256" indent="-207256" defTabSz="507920">
              <a:spcBef>
                <a:spcPts val="200"/>
              </a:spcBef>
              <a:buClrTx/>
              <a:buSzPct val="100000"/>
              <a:defRPr sz="3476"/>
            </a:pPr>
            <a:r>
              <a:t>1 </a:t>
            </a: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DVD </a:t>
            </a:r>
            <a:r>
              <a:t>including the didactic</a:t>
            </a:r>
            <a:br/>
            <a:r>
              <a:t>framework in 10 languages</a:t>
            </a:r>
            <a:br/>
            <a:r>
              <a:t>(Dutch included)</a:t>
            </a:r>
          </a:p>
        </p:txBody>
      </p:sp>
      <p:pic>
        <p:nvPicPr>
          <p:cNvPr id="207" name="pasted-image.png"/>
          <p:cNvPicPr>
            <a:picLocks noChangeAspect="1"/>
          </p:cNvPicPr>
          <p:nvPr/>
        </p:nvPicPr>
        <p:blipFill>
          <a:blip r:embed="rId2">
            <a:extLst/>
          </a:blip>
          <a:srcRect l="0" t="1868" r="0" b="1868"/>
          <a:stretch>
            <a:fillRect/>
          </a:stretch>
        </p:blipFill>
        <p:spPr>
          <a:xfrm>
            <a:off x="11940484" y="6958046"/>
            <a:ext cx="8996230" cy="51554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Shape 209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Two Educational Modules</a:t>
            </a:r>
          </a:p>
        </p:txBody>
      </p:sp>
      <p:sp>
        <p:nvSpPr>
          <p:cNvPr id="210" name="Shape 210"/>
          <p:cNvSpPr/>
          <p:nvPr/>
        </p:nvSpPr>
        <p:spPr>
          <a:xfrm>
            <a:off x="3805208" y="6331234"/>
            <a:ext cx="7912122" cy="68597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 algn="l" defTabSz="642937">
              <a:spcBef>
                <a:spcPts val="1400"/>
              </a:spcBef>
              <a:defRPr sz="3000">
                <a:solidFill>
                  <a:srgbClr val="FFFFFF"/>
                </a:solidFill>
                <a:latin typeface="Avenir Heavy"/>
                <a:ea typeface="Avenir Heavy"/>
                <a:cs typeface="Avenir Heavy"/>
                <a:sym typeface="Avenir Heavy"/>
              </a:defRPr>
            </a:pPr>
            <a:r>
              <a:t>Lower secondary level (12-14 years) </a:t>
            </a:r>
            <a:br/>
          </a:p>
          <a:p>
            <a:pPr marL="196363" indent="-196363" algn="l" defTabSz="642937">
              <a:spcBef>
                <a:spcPts val="400"/>
              </a:spcBef>
              <a:buSzPct val="100000"/>
              <a:buChar char="•"/>
              <a:tabLst>
                <a:tab pos="190500" algn="l"/>
                <a:tab pos="635000" algn="l"/>
              </a:tabLst>
              <a:defRPr sz="30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pP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Light signals</a:t>
            </a:r>
            <a:r>
              <a:t> – the properties of light and its use in telecommunication</a:t>
            </a:r>
          </a:p>
          <a:p>
            <a:pPr marL="196363" indent="-196363" algn="l" defTabSz="642937">
              <a:spcBef>
                <a:spcPts val="400"/>
              </a:spcBef>
              <a:buSzPct val="100000"/>
              <a:buChar char="•"/>
              <a:tabLst>
                <a:tab pos="190500" algn="l"/>
                <a:tab pos="635000" algn="l"/>
              </a:tabLst>
              <a:defRPr sz="30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pP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Colours </a:t>
            </a:r>
            <a:r>
              <a:t>– colour perception, additive and </a:t>
            </a:r>
            <a:br/>
            <a:r>
              <a:t>subtractive colour mixing </a:t>
            </a:r>
          </a:p>
          <a:p>
            <a:pPr marL="196363" indent="-196363" algn="l" defTabSz="642937">
              <a:spcBef>
                <a:spcPts val="400"/>
              </a:spcBef>
              <a:buSzPct val="100000"/>
              <a:buChar char="•"/>
              <a:tabLst>
                <a:tab pos="190500" algn="l"/>
                <a:tab pos="635000" algn="l"/>
              </a:tabLst>
              <a:defRPr sz="30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pP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Lenses and telescopes</a:t>
            </a:r>
            <a:r>
              <a:t> – refraction and </a:t>
            </a:r>
            <a:br/>
            <a:r>
              <a:t>imaging</a:t>
            </a:r>
          </a:p>
          <a:p>
            <a:pPr marL="196363" indent="-196363" algn="l" defTabSz="642937">
              <a:spcBef>
                <a:spcPts val="400"/>
              </a:spcBef>
              <a:buSzPct val="100000"/>
              <a:buChar char="•"/>
              <a:tabLst>
                <a:tab pos="190500" algn="l"/>
                <a:tab pos="635000" algn="l"/>
              </a:tabLst>
              <a:defRPr sz="30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pPr>
            <a:r>
              <a:t>Eye and vision – comparison between human </a:t>
            </a:r>
            <a:br/>
            <a:r>
              <a:t>eyes and digital cameras, learning about accommodation in the eye</a:t>
            </a:r>
          </a:p>
        </p:txBody>
      </p:sp>
      <p:sp>
        <p:nvSpPr>
          <p:cNvPr id="211" name="Shape 211"/>
          <p:cNvSpPr/>
          <p:nvPr/>
        </p:nvSpPr>
        <p:spPr>
          <a:xfrm>
            <a:off x="12785303" y="6331234"/>
            <a:ext cx="8386405" cy="68597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 algn="l" defTabSz="642937">
              <a:spcBef>
                <a:spcPts val="100"/>
              </a:spcBef>
              <a:defRPr sz="3000">
                <a:solidFill>
                  <a:srgbClr val="FFFFFF"/>
                </a:solidFill>
                <a:latin typeface="Avenir Heavy"/>
                <a:ea typeface="Avenir Heavy"/>
                <a:cs typeface="Avenir Heavy"/>
                <a:sym typeface="Avenir Heavy"/>
              </a:defRPr>
            </a:pPr>
            <a:r>
              <a:t>Upper secondary level (16-18 years) </a:t>
            </a:r>
            <a:br/>
          </a:p>
          <a:p>
            <a:pPr marL="196363" indent="-196363" algn="l" defTabSz="642937">
              <a:spcBef>
                <a:spcPts val="400"/>
              </a:spcBef>
              <a:buSzPct val="100000"/>
              <a:buChar char="•"/>
              <a:defRPr sz="30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pP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Making light</a:t>
            </a:r>
            <a:r>
              <a:t> – comparing different light </a:t>
            </a:r>
            <a:br/>
            <a:r>
              <a:t>sources, laser</a:t>
            </a:r>
          </a:p>
          <a:p>
            <a:pPr marL="196363" indent="-196363" algn="l" defTabSz="642937">
              <a:spcBef>
                <a:spcPts val="400"/>
              </a:spcBef>
              <a:buSzPct val="100000"/>
              <a:buChar char="•"/>
              <a:tabLst>
                <a:tab pos="190500" algn="l"/>
                <a:tab pos="635000" algn="l"/>
              </a:tabLst>
              <a:defRPr sz="30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pP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Polarisation</a:t>
            </a:r>
            <a:r>
              <a:t> – applications in displays and life </a:t>
            </a:r>
            <a:br/>
            <a:r>
              <a:t>sciences </a:t>
            </a:r>
          </a:p>
          <a:p>
            <a:pPr marL="196363" indent="-196363" algn="l" defTabSz="642937">
              <a:spcBef>
                <a:spcPts val="400"/>
              </a:spcBef>
              <a:buSzPct val="100000"/>
              <a:buChar char="•"/>
              <a:tabLst>
                <a:tab pos="190500" algn="l"/>
                <a:tab pos="635000" algn="l"/>
              </a:tabLst>
              <a:defRPr sz="30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pP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Diffraction and interference</a:t>
            </a:r>
            <a:r>
              <a:t> – diffraction on a </a:t>
            </a:r>
            <a:br/>
            <a:r>
              <a:t>slit, spectrometry </a:t>
            </a:r>
          </a:p>
          <a:p>
            <a:pPr marL="196363" indent="-196363" algn="l" defTabSz="642937">
              <a:spcBef>
                <a:spcPts val="400"/>
              </a:spcBef>
              <a:buSzPct val="100000"/>
              <a:buChar char="•"/>
              <a:tabLst>
                <a:tab pos="190500" algn="l"/>
                <a:tab pos="635000" algn="l"/>
              </a:tabLst>
              <a:defRPr sz="30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pPr>
            <a:r>
              <a:rPr>
                <a:solidFill>
                  <a:schemeClr val="accent5">
                    <a:satOff val="-6843"/>
                    <a:lumOff val="-10705"/>
                  </a:schemeClr>
                </a:solidFill>
              </a:rPr>
              <a:t>A scientist’s job </a:t>
            </a:r>
            <a:r>
              <a:t>– encouraging esp. young </a:t>
            </a:r>
            <a:br/>
            <a:r>
              <a:t>women to pursue careers in science and engineering</a:t>
            </a:r>
          </a:p>
        </p:txBody>
      </p:sp>
      <p:pic>
        <p:nvPicPr>
          <p:cNvPr id="212" name="Photonics_explorer_1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560265" y="2145245"/>
            <a:ext cx="5707970" cy="379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3" name="Photonics_explorer_3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295072" y="2018683"/>
            <a:ext cx="5403995" cy="4050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Shape 215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Example: polarisation</a:t>
            </a:r>
          </a:p>
        </p:txBody>
      </p:sp>
      <p:grpSp>
        <p:nvGrpSpPr>
          <p:cNvPr id="218" name="Group 218"/>
          <p:cNvGrpSpPr/>
          <p:nvPr/>
        </p:nvGrpSpPr>
        <p:grpSpPr>
          <a:xfrm>
            <a:off x="4443755" y="3012061"/>
            <a:ext cx="4050002" cy="5731262"/>
            <a:chOff x="0" y="0"/>
            <a:chExt cx="4050000" cy="5731260"/>
          </a:xfrm>
        </p:grpSpPr>
        <p:sp>
          <p:nvSpPr>
            <p:cNvPr id="216" name="Shape 216"/>
            <p:cNvSpPr/>
            <p:nvPr/>
          </p:nvSpPr>
          <p:spPr>
            <a:xfrm>
              <a:off x="0" y="255"/>
              <a:ext cx="4050001" cy="5730751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68580" tIns="68580" rIns="68580" bIns="68580" numCol="1" anchor="ctr">
              <a:noAutofit/>
            </a:bodyPr>
            <a:lstStyle/>
            <a:p>
              <a:pPr/>
            </a:p>
          </p:txBody>
        </p:sp>
        <p:pic>
          <p:nvPicPr>
            <p:cNvPr id="217" name="pasted-image.pd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4050001" cy="573126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219" name="Shape 219"/>
          <p:cNvSpPr/>
          <p:nvPr/>
        </p:nvSpPr>
        <p:spPr>
          <a:xfrm>
            <a:off x="4925705" y="2264648"/>
            <a:ext cx="3086101" cy="721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 sz="34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lvl1pPr>
          </a:lstStyle>
          <a:p>
            <a:pPr/>
            <a:r>
              <a:t>Informatie Blad</a:t>
            </a:r>
          </a:p>
        </p:txBody>
      </p:sp>
      <p:grpSp>
        <p:nvGrpSpPr>
          <p:cNvPr id="222" name="Group 222"/>
          <p:cNvGrpSpPr/>
          <p:nvPr/>
        </p:nvGrpSpPr>
        <p:grpSpPr>
          <a:xfrm>
            <a:off x="10095593" y="3011791"/>
            <a:ext cx="4050001" cy="5731803"/>
            <a:chOff x="0" y="0"/>
            <a:chExt cx="4050000" cy="5731802"/>
          </a:xfrm>
        </p:grpSpPr>
        <p:sp>
          <p:nvSpPr>
            <p:cNvPr id="220" name="Shape 220"/>
            <p:cNvSpPr/>
            <p:nvPr/>
          </p:nvSpPr>
          <p:spPr>
            <a:xfrm>
              <a:off x="0" y="0"/>
              <a:ext cx="4050001" cy="5730751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68580" tIns="68580" rIns="68580" bIns="68580" numCol="1" anchor="ctr">
              <a:noAutofit/>
            </a:bodyPr>
            <a:lstStyle/>
            <a:p>
              <a:pPr/>
            </a:p>
          </p:txBody>
        </p:sp>
        <p:pic>
          <p:nvPicPr>
            <p:cNvPr id="221" name="pasted-image.pd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541"/>
              <a:ext cx="4050001" cy="573126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223" name="Shape 223"/>
          <p:cNvSpPr/>
          <p:nvPr/>
        </p:nvSpPr>
        <p:spPr>
          <a:xfrm>
            <a:off x="9901559" y="2264648"/>
            <a:ext cx="4438067" cy="721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 sz="34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lvl1pPr>
          </a:lstStyle>
          <a:p>
            <a:pPr/>
            <a:r>
              <a:t>Docentenhandleiding </a:t>
            </a:r>
          </a:p>
        </p:txBody>
      </p:sp>
      <p:grpSp>
        <p:nvGrpSpPr>
          <p:cNvPr id="226" name="Group 226"/>
          <p:cNvGrpSpPr/>
          <p:nvPr/>
        </p:nvGrpSpPr>
        <p:grpSpPr>
          <a:xfrm>
            <a:off x="15747431" y="3012061"/>
            <a:ext cx="4050001" cy="5731262"/>
            <a:chOff x="0" y="0"/>
            <a:chExt cx="4050000" cy="5731260"/>
          </a:xfrm>
        </p:grpSpPr>
        <p:sp>
          <p:nvSpPr>
            <p:cNvPr id="224" name="Shape 224"/>
            <p:cNvSpPr/>
            <p:nvPr/>
          </p:nvSpPr>
          <p:spPr>
            <a:xfrm>
              <a:off x="0" y="255"/>
              <a:ext cx="4050001" cy="5730751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68580" tIns="68580" rIns="68580" bIns="68580" numCol="1" anchor="ctr">
              <a:noAutofit/>
            </a:bodyPr>
            <a:lstStyle/>
            <a:p>
              <a:pPr/>
            </a:p>
          </p:txBody>
        </p:sp>
        <p:pic>
          <p:nvPicPr>
            <p:cNvPr id="225" name="pasted-image.pdf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0"/>
              <a:ext cx="4050001" cy="573126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227" name="Shape 227"/>
          <p:cNvSpPr/>
          <p:nvPr/>
        </p:nvSpPr>
        <p:spPr>
          <a:xfrm>
            <a:off x="16226131" y="2103913"/>
            <a:ext cx="2965197" cy="721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 sz="34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lvl1pPr>
          </a:lstStyle>
          <a:p>
            <a:pPr/>
            <a:r>
              <a:t>Exercice Sheet</a:t>
            </a:r>
          </a:p>
        </p:txBody>
      </p:sp>
      <p:pic>
        <p:nvPicPr>
          <p:cNvPr id="228" name="WS05-1_setup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281451" y="9389292"/>
            <a:ext cx="4059772" cy="2946235"/>
          </a:xfrm>
          <a:prstGeom prst="rect">
            <a:avLst/>
          </a:prstGeom>
          <a:ln w="12700">
            <a:miter lim="400000"/>
          </a:ln>
        </p:spPr>
      </p:pic>
      <p:pic>
        <p:nvPicPr>
          <p:cNvPr id="229" name="WS05-1_polariserOnLCD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7589904" y="9205994"/>
            <a:ext cx="2389061" cy="3312831"/>
          </a:xfrm>
          <a:prstGeom prst="rect">
            <a:avLst/>
          </a:prstGeom>
          <a:ln w="12700">
            <a:miter lim="400000"/>
          </a:ln>
        </p:spPr>
      </p:pic>
      <p:sp>
        <p:nvSpPr>
          <p:cNvPr id="230" name="Shape 230"/>
          <p:cNvSpPr/>
          <p:nvPr/>
        </p:nvSpPr>
        <p:spPr>
          <a:xfrm>
            <a:off x="8900801" y="11821673"/>
            <a:ext cx="8129525" cy="721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 sz="3400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lvl1pPr>
          </a:lstStyle>
          <a:p>
            <a:pPr/>
            <a:r>
              <a:t>Video available online to help the teacher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Polarisation</a:t>
            </a:r>
          </a:p>
        </p:txBody>
      </p:sp>
      <p:pic>
        <p:nvPicPr>
          <p:cNvPr id="233" name="Photonics Explorer Kit - Polarisatie 1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3590044" y="3277160"/>
            <a:ext cx="17203912" cy="9677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34" name="work-in-progress-by-dejco-on-deviantart-1ITezm-clipart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 rot="754596">
            <a:off x="18195597" y="358317"/>
            <a:ext cx="2998116" cy="299811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79999" fill="hold"/>
                                        <p:tgtEl>
                                          <p:spTgt spid="2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33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Shape 23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Polarisation with sugar</a:t>
            </a:r>
          </a:p>
        </p:txBody>
      </p:sp>
      <p:pic>
        <p:nvPicPr>
          <p:cNvPr id="237" name="Photonics Explorer Kit - Polarisatie Suiker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3900971" y="3241755"/>
            <a:ext cx="16582058" cy="9327409"/>
          </a:xfrm>
          <a:prstGeom prst="rect">
            <a:avLst/>
          </a:prstGeom>
          <a:ln w="12700">
            <a:miter lim="400000"/>
          </a:ln>
        </p:spPr>
      </p:pic>
      <p:pic>
        <p:nvPicPr>
          <p:cNvPr id="238" name="work-in-progress-by-dejco-on-deviantart-1ITezm-clipart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 rot="754596">
            <a:off x="18195597" y="358317"/>
            <a:ext cx="2998116" cy="299811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39999" fill="hold"/>
                                        <p:tgtEl>
                                          <p:spTgt spid="2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37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Shape 240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How does it work!</a:t>
            </a:r>
          </a:p>
        </p:txBody>
      </p:sp>
      <p:pic>
        <p:nvPicPr>
          <p:cNvPr id="241" name="FullSizeRender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760720" y="1373546"/>
            <a:ext cx="5266863" cy="3667733"/>
          </a:xfrm>
          <a:prstGeom prst="rect">
            <a:avLst/>
          </a:prstGeom>
          <a:ln w="12700">
            <a:miter lim="400000"/>
          </a:ln>
        </p:spPr>
      </p:pic>
      <p:pic>
        <p:nvPicPr>
          <p:cNvPr id="242" name="dx-contact-us.jpg"/>
          <p:cNvPicPr>
            <a:picLocks noChangeAspect="1"/>
          </p:cNvPicPr>
          <p:nvPr/>
        </p:nvPicPr>
        <p:blipFill>
          <a:blip r:embed="rId3">
            <a:extLst/>
          </a:blip>
          <a:srcRect l="17834" t="6754" r="15498" b="10534"/>
          <a:stretch>
            <a:fillRect/>
          </a:stretch>
        </p:blipFill>
        <p:spPr>
          <a:xfrm>
            <a:off x="4353943" y="6361221"/>
            <a:ext cx="2133619" cy="155174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6" h="21586" fill="norm" stroke="1" extrusionOk="0">
                <a:moveTo>
                  <a:pt x="7162" y="2"/>
                </a:moveTo>
                <a:cubicBezTo>
                  <a:pt x="3047" y="92"/>
                  <a:pt x="26" y="4648"/>
                  <a:pt x="0" y="10712"/>
                </a:cubicBezTo>
                <a:cubicBezTo>
                  <a:pt x="-4" y="11578"/>
                  <a:pt x="53" y="12476"/>
                  <a:pt x="177" y="13395"/>
                </a:cubicBezTo>
                <a:cubicBezTo>
                  <a:pt x="541" y="16102"/>
                  <a:pt x="1600" y="18344"/>
                  <a:pt x="3189" y="19783"/>
                </a:cubicBezTo>
                <a:cubicBezTo>
                  <a:pt x="3277" y="19863"/>
                  <a:pt x="3349" y="19938"/>
                  <a:pt x="3422" y="20015"/>
                </a:cubicBezTo>
                <a:lnTo>
                  <a:pt x="3499" y="19998"/>
                </a:lnTo>
                <a:lnTo>
                  <a:pt x="4395" y="20567"/>
                </a:lnTo>
                <a:cubicBezTo>
                  <a:pt x="4887" y="20880"/>
                  <a:pt x="5271" y="21243"/>
                  <a:pt x="5246" y="21378"/>
                </a:cubicBezTo>
                <a:cubicBezTo>
                  <a:pt x="5229" y="21474"/>
                  <a:pt x="5574" y="21537"/>
                  <a:pt x="6030" y="21577"/>
                </a:cubicBezTo>
                <a:cubicBezTo>
                  <a:pt x="6165" y="21579"/>
                  <a:pt x="6228" y="21581"/>
                  <a:pt x="6371" y="21583"/>
                </a:cubicBezTo>
                <a:cubicBezTo>
                  <a:pt x="7101" y="21591"/>
                  <a:pt x="7775" y="21584"/>
                  <a:pt x="8400" y="21572"/>
                </a:cubicBezTo>
                <a:cubicBezTo>
                  <a:pt x="8776" y="21546"/>
                  <a:pt x="9156" y="21515"/>
                  <a:pt x="9492" y="21467"/>
                </a:cubicBezTo>
                <a:cubicBezTo>
                  <a:pt x="10559" y="21314"/>
                  <a:pt x="10601" y="21286"/>
                  <a:pt x="10601" y="20617"/>
                </a:cubicBezTo>
                <a:cubicBezTo>
                  <a:pt x="10601" y="20240"/>
                  <a:pt x="10671" y="19969"/>
                  <a:pt x="10834" y="19783"/>
                </a:cubicBezTo>
                <a:cubicBezTo>
                  <a:pt x="10384" y="19728"/>
                  <a:pt x="9830" y="19716"/>
                  <a:pt x="9392" y="19772"/>
                </a:cubicBezTo>
                <a:cubicBezTo>
                  <a:pt x="5542" y="20260"/>
                  <a:pt x="2346" y="17657"/>
                  <a:pt x="1317" y="13185"/>
                </a:cubicBezTo>
                <a:cubicBezTo>
                  <a:pt x="1028" y="11927"/>
                  <a:pt x="1016" y="11524"/>
                  <a:pt x="1201" y="9785"/>
                </a:cubicBezTo>
                <a:cubicBezTo>
                  <a:pt x="1562" y="6395"/>
                  <a:pt x="2780" y="3991"/>
                  <a:pt x="4828" y="2613"/>
                </a:cubicBezTo>
                <a:cubicBezTo>
                  <a:pt x="5440" y="2202"/>
                  <a:pt x="6319" y="1973"/>
                  <a:pt x="7223" y="1939"/>
                </a:cubicBezTo>
                <a:cubicBezTo>
                  <a:pt x="8127" y="1906"/>
                  <a:pt x="9056" y="2069"/>
                  <a:pt x="9761" y="2431"/>
                </a:cubicBezTo>
                <a:cubicBezTo>
                  <a:pt x="11587" y="3368"/>
                  <a:pt x="12749" y="5244"/>
                  <a:pt x="13132" y="7863"/>
                </a:cubicBezTo>
                <a:cubicBezTo>
                  <a:pt x="13321" y="9159"/>
                  <a:pt x="13312" y="9231"/>
                  <a:pt x="12698" y="10624"/>
                </a:cubicBezTo>
                <a:cubicBezTo>
                  <a:pt x="12351" y="11411"/>
                  <a:pt x="12013" y="12493"/>
                  <a:pt x="11947" y="13025"/>
                </a:cubicBezTo>
                <a:cubicBezTo>
                  <a:pt x="11792" y="14277"/>
                  <a:pt x="11605" y="14407"/>
                  <a:pt x="11051" y="13649"/>
                </a:cubicBezTo>
                <a:cubicBezTo>
                  <a:pt x="10605" y="13039"/>
                  <a:pt x="10601" y="12984"/>
                  <a:pt x="10601" y="8868"/>
                </a:cubicBezTo>
                <a:lnTo>
                  <a:pt x="10601" y="4705"/>
                </a:lnTo>
                <a:lnTo>
                  <a:pt x="9581" y="4424"/>
                </a:lnTo>
                <a:cubicBezTo>
                  <a:pt x="7552" y="3866"/>
                  <a:pt x="6389" y="4231"/>
                  <a:pt x="5254" y="5782"/>
                </a:cubicBezTo>
                <a:cubicBezTo>
                  <a:pt x="4357" y="7008"/>
                  <a:pt x="3930" y="8708"/>
                  <a:pt x="3917" y="11115"/>
                </a:cubicBezTo>
                <a:cubicBezTo>
                  <a:pt x="3901" y="13859"/>
                  <a:pt x="4715" y="15223"/>
                  <a:pt x="6359" y="15223"/>
                </a:cubicBezTo>
                <a:cubicBezTo>
                  <a:pt x="7054" y="15223"/>
                  <a:pt x="8217" y="14532"/>
                  <a:pt x="8609" y="13887"/>
                </a:cubicBezTo>
                <a:cubicBezTo>
                  <a:pt x="8946" y="13331"/>
                  <a:pt x="9113" y="13407"/>
                  <a:pt x="9428" y="14240"/>
                </a:cubicBezTo>
                <a:cubicBezTo>
                  <a:pt x="9772" y="15150"/>
                  <a:pt x="10428" y="15759"/>
                  <a:pt x="11268" y="15946"/>
                </a:cubicBezTo>
                <a:cubicBezTo>
                  <a:pt x="11647" y="16030"/>
                  <a:pt x="11989" y="16289"/>
                  <a:pt x="12103" y="16581"/>
                </a:cubicBezTo>
                <a:cubicBezTo>
                  <a:pt x="12657" y="17983"/>
                  <a:pt x="13147" y="18922"/>
                  <a:pt x="13325" y="18922"/>
                </a:cubicBezTo>
                <a:cubicBezTo>
                  <a:pt x="13442" y="18922"/>
                  <a:pt x="13398" y="18689"/>
                  <a:pt x="13224" y="18364"/>
                </a:cubicBezTo>
                <a:cubicBezTo>
                  <a:pt x="13061" y="18059"/>
                  <a:pt x="12803" y="17437"/>
                  <a:pt x="12650" y="16978"/>
                </a:cubicBezTo>
                <a:cubicBezTo>
                  <a:pt x="12372" y="16145"/>
                  <a:pt x="12373" y="16140"/>
                  <a:pt x="13084" y="15129"/>
                </a:cubicBezTo>
                <a:cubicBezTo>
                  <a:pt x="13475" y="14572"/>
                  <a:pt x="13896" y="13858"/>
                  <a:pt x="14016" y="13539"/>
                </a:cubicBezTo>
                <a:cubicBezTo>
                  <a:pt x="14364" y="12611"/>
                  <a:pt x="14622" y="13249"/>
                  <a:pt x="14385" y="14450"/>
                </a:cubicBezTo>
                <a:cubicBezTo>
                  <a:pt x="14276" y="15005"/>
                  <a:pt x="14207" y="16483"/>
                  <a:pt x="14229" y="17740"/>
                </a:cubicBezTo>
                <a:lnTo>
                  <a:pt x="14261" y="19761"/>
                </a:lnTo>
                <a:cubicBezTo>
                  <a:pt x="14340" y="19826"/>
                  <a:pt x="14408" y="19914"/>
                  <a:pt x="14474" y="20015"/>
                </a:cubicBezTo>
                <a:cubicBezTo>
                  <a:pt x="14605" y="20121"/>
                  <a:pt x="14734" y="20248"/>
                  <a:pt x="14875" y="20418"/>
                </a:cubicBezTo>
                <a:cubicBezTo>
                  <a:pt x="15403" y="21051"/>
                  <a:pt x="15603" y="21134"/>
                  <a:pt x="16591" y="21119"/>
                </a:cubicBezTo>
                <a:cubicBezTo>
                  <a:pt x="17206" y="21109"/>
                  <a:pt x="17861" y="21021"/>
                  <a:pt x="18049" y="20920"/>
                </a:cubicBezTo>
                <a:cubicBezTo>
                  <a:pt x="18137" y="20873"/>
                  <a:pt x="18328" y="20853"/>
                  <a:pt x="18563" y="20859"/>
                </a:cubicBezTo>
                <a:cubicBezTo>
                  <a:pt x="18642" y="20751"/>
                  <a:pt x="18766" y="20632"/>
                  <a:pt x="18977" y="20495"/>
                </a:cubicBezTo>
                <a:cubicBezTo>
                  <a:pt x="20682" y="19388"/>
                  <a:pt x="21596" y="17243"/>
                  <a:pt x="21596" y="14345"/>
                </a:cubicBezTo>
                <a:cubicBezTo>
                  <a:pt x="21596" y="11507"/>
                  <a:pt x="20757" y="9541"/>
                  <a:pt x="18993" y="8266"/>
                </a:cubicBezTo>
                <a:cubicBezTo>
                  <a:pt x="18394" y="7834"/>
                  <a:pt x="17966" y="7737"/>
                  <a:pt x="16808" y="7758"/>
                </a:cubicBezTo>
                <a:cubicBezTo>
                  <a:pt x="16016" y="7773"/>
                  <a:pt x="15171" y="7825"/>
                  <a:pt x="14932" y="7874"/>
                </a:cubicBezTo>
                <a:cubicBezTo>
                  <a:pt x="14550" y="7953"/>
                  <a:pt x="14474" y="7825"/>
                  <a:pt x="14289" y="6853"/>
                </a:cubicBezTo>
                <a:cubicBezTo>
                  <a:pt x="13582" y="3147"/>
                  <a:pt x="11653" y="854"/>
                  <a:pt x="8665" y="162"/>
                </a:cubicBezTo>
                <a:cubicBezTo>
                  <a:pt x="8151" y="43"/>
                  <a:pt x="7649" y="-9"/>
                  <a:pt x="7162" y="2"/>
                </a:cubicBezTo>
                <a:close/>
                <a:moveTo>
                  <a:pt x="7813" y="5931"/>
                </a:moveTo>
                <a:cubicBezTo>
                  <a:pt x="7975" y="5930"/>
                  <a:pt x="8140" y="5954"/>
                  <a:pt x="8307" y="6003"/>
                </a:cubicBezTo>
                <a:cubicBezTo>
                  <a:pt x="9295" y="6292"/>
                  <a:pt x="9353" y="6464"/>
                  <a:pt x="9239" y="8669"/>
                </a:cubicBezTo>
                <a:cubicBezTo>
                  <a:pt x="9091" y="11543"/>
                  <a:pt x="9048" y="11704"/>
                  <a:pt x="8227" y="12517"/>
                </a:cubicBezTo>
                <a:cubicBezTo>
                  <a:pt x="6362" y="14366"/>
                  <a:pt x="4788" y="12453"/>
                  <a:pt x="5383" y="9061"/>
                </a:cubicBezTo>
                <a:cubicBezTo>
                  <a:pt x="5720" y="7140"/>
                  <a:pt x="6681" y="5939"/>
                  <a:pt x="7813" y="5931"/>
                </a:cubicBezTo>
                <a:close/>
                <a:moveTo>
                  <a:pt x="16707" y="8360"/>
                </a:moveTo>
                <a:cubicBezTo>
                  <a:pt x="16752" y="8359"/>
                  <a:pt x="16799" y="8371"/>
                  <a:pt x="16844" y="8371"/>
                </a:cubicBezTo>
                <a:cubicBezTo>
                  <a:pt x="16868" y="8372"/>
                  <a:pt x="16888" y="8370"/>
                  <a:pt x="16912" y="8371"/>
                </a:cubicBezTo>
                <a:cubicBezTo>
                  <a:pt x="16974" y="8374"/>
                  <a:pt x="17035" y="8387"/>
                  <a:pt x="17097" y="8393"/>
                </a:cubicBezTo>
                <a:cubicBezTo>
                  <a:pt x="17482" y="8423"/>
                  <a:pt x="17865" y="8487"/>
                  <a:pt x="18202" y="8625"/>
                </a:cubicBezTo>
                <a:cubicBezTo>
                  <a:pt x="18491" y="8744"/>
                  <a:pt x="18821" y="8999"/>
                  <a:pt x="19154" y="9321"/>
                </a:cubicBezTo>
                <a:cubicBezTo>
                  <a:pt x="19803" y="9880"/>
                  <a:pt x="20312" y="10593"/>
                  <a:pt x="20668" y="11397"/>
                </a:cubicBezTo>
                <a:cubicBezTo>
                  <a:pt x="20784" y="11633"/>
                  <a:pt x="20884" y="11869"/>
                  <a:pt x="20949" y="12087"/>
                </a:cubicBezTo>
                <a:cubicBezTo>
                  <a:pt x="20984" y="12202"/>
                  <a:pt x="21013" y="12326"/>
                  <a:pt x="21042" y="12451"/>
                </a:cubicBezTo>
                <a:cubicBezTo>
                  <a:pt x="21065" y="12552"/>
                  <a:pt x="21090" y="12654"/>
                  <a:pt x="21110" y="12760"/>
                </a:cubicBezTo>
                <a:cubicBezTo>
                  <a:pt x="21267" y="13493"/>
                  <a:pt x="21316" y="14260"/>
                  <a:pt x="21247" y="15024"/>
                </a:cubicBezTo>
                <a:cubicBezTo>
                  <a:pt x="21213" y="15671"/>
                  <a:pt x="21119" y="16266"/>
                  <a:pt x="20957" y="16702"/>
                </a:cubicBezTo>
                <a:cubicBezTo>
                  <a:pt x="20780" y="17182"/>
                  <a:pt x="20503" y="17701"/>
                  <a:pt x="20182" y="18193"/>
                </a:cubicBezTo>
                <a:cubicBezTo>
                  <a:pt x="20150" y="18244"/>
                  <a:pt x="20123" y="18298"/>
                  <a:pt x="20090" y="18348"/>
                </a:cubicBezTo>
                <a:cubicBezTo>
                  <a:pt x="20047" y="18411"/>
                  <a:pt x="19992" y="18476"/>
                  <a:pt x="19945" y="18541"/>
                </a:cubicBezTo>
                <a:cubicBezTo>
                  <a:pt x="19943" y="18544"/>
                  <a:pt x="19939" y="18549"/>
                  <a:pt x="19937" y="18552"/>
                </a:cubicBezTo>
                <a:cubicBezTo>
                  <a:pt x="19932" y="18559"/>
                  <a:pt x="19930" y="18567"/>
                  <a:pt x="19925" y="18574"/>
                </a:cubicBezTo>
                <a:cubicBezTo>
                  <a:pt x="19847" y="18679"/>
                  <a:pt x="19769" y="18778"/>
                  <a:pt x="19684" y="18883"/>
                </a:cubicBezTo>
                <a:cubicBezTo>
                  <a:pt x="19575" y="19020"/>
                  <a:pt x="19462" y="19152"/>
                  <a:pt x="19350" y="19275"/>
                </a:cubicBezTo>
                <a:cubicBezTo>
                  <a:pt x="19237" y="19400"/>
                  <a:pt x="19129" y="19512"/>
                  <a:pt x="19017" y="19617"/>
                </a:cubicBezTo>
                <a:cubicBezTo>
                  <a:pt x="19001" y="19633"/>
                  <a:pt x="18980" y="19658"/>
                  <a:pt x="18965" y="19673"/>
                </a:cubicBezTo>
                <a:cubicBezTo>
                  <a:pt x="18961" y="19676"/>
                  <a:pt x="18956" y="19675"/>
                  <a:pt x="18953" y="19678"/>
                </a:cubicBezTo>
                <a:cubicBezTo>
                  <a:pt x="18918" y="19709"/>
                  <a:pt x="18887" y="19737"/>
                  <a:pt x="18852" y="19766"/>
                </a:cubicBezTo>
                <a:cubicBezTo>
                  <a:pt x="18775" y="19834"/>
                  <a:pt x="18696" y="19903"/>
                  <a:pt x="18631" y="19949"/>
                </a:cubicBezTo>
                <a:cubicBezTo>
                  <a:pt x="18026" y="20371"/>
                  <a:pt x="17301" y="20562"/>
                  <a:pt x="16635" y="20561"/>
                </a:cubicBezTo>
                <a:cubicBezTo>
                  <a:pt x="16129" y="20617"/>
                  <a:pt x="15676" y="20606"/>
                  <a:pt x="15458" y="20484"/>
                </a:cubicBezTo>
                <a:cubicBezTo>
                  <a:pt x="14975" y="20214"/>
                  <a:pt x="14558" y="19592"/>
                  <a:pt x="14558" y="19143"/>
                </a:cubicBezTo>
                <a:cubicBezTo>
                  <a:pt x="14558" y="18794"/>
                  <a:pt x="14664" y="18586"/>
                  <a:pt x="14835" y="18524"/>
                </a:cubicBezTo>
                <a:cubicBezTo>
                  <a:pt x="14985" y="18418"/>
                  <a:pt x="15176" y="18431"/>
                  <a:pt x="15329" y="18640"/>
                </a:cubicBezTo>
                <a:cubicBezTo>
                  <a:pt x="15335" y="18648"/>
                  <a:pt x="15340" y="18655"/>
                  <a:pt x="15345" y="18662"/>
                </a:cubicBezTo>
                <a:cubicBezTo>
                  <a:pt x="15355" y="18669"/>
                  <a:pt x="15364" y="18672"/>
                  <a:pt x="15373" y="18679"/>
                </a:cubicBezTo>
                <a:cubicBezTo>
                  <a:pt x="15633" y="18869"/>
                  <a:pt x="15860" y="18913"/>
                  <a:pt x="16052" y="18822"/>
                </a:cubicBezTo>
                <a:cubicBezTo>
                  <a:pt x="16053" y="18822"/>
                  <a:pt x="16056" y="18817"/>
                  <a:pt x="16056" y="18817"/>
                </a:cubicBezTo>
                <a:cubicBezTo>
                  <a:pt x="16190" y="18730"/>
                  <a:pt x="16314" y="18581"/>
                  <a:pt x="16422" y="18375"/>
                </a:cubicBezTo>
                <a:cubicBezTo>
                  <a:pt x="16463" y="18283"/>
                  <a:pt x="16502" y="18183"/>
                  <a:pt x="16534" y="18066"/>
                </a:cubicBezTo>
                <a:cubicBezTo>
                  <a:pt x="16616" y="17773"/>
                  <a:pt x="16652" y="17543"/>
                  <a:pt x="16635" y="17343"/>
                </a:cubicBezTo>
                <a:cubicBezTo>
                  <a:pt x="16633" y="17326"/>
                  <a:pt x="16633" y="17310"/>
                  <a:pt x="16631" y="17293"/>
                </a:cubicBezTo>
                <a:cubicBezTo>
                  <a:pt x="16623" y="17234"/>
                  <a:pt x="16613" y="17177"/>
                  <a:pt x="16595" y="17122"/>
                </a:cubicBezTo>
                <a:cubicBezTo>
                  <a:pt x="16510" y="16870"/>
                  <a:pt x="16310" y="16652"/>
                  <a:pt x="15972" y="16388"/>
                </a:cubicBezTo>
                <a:cubicBezTo>
                  <a:pt x="15967" y="16384"/>
                  <a:pt x="15965" y="16380"/>
                  <a:pt x="15960" y="16377"/>
                </a:cubicBezTo>
                <a:cubicBezTo>
                  <a:pt x="15857" y="16311"/>
                  <a:pt x="15770" y="16243"/>
                  <a:pt x="15703" y="16156"/>
                </a:cubicBezTo>
                <a:cubicBezTo>
                  <a:pt x="15702" y="16155"/>
                  <a:pt x="15699" y="16151"/>
                  <a:pt x="15699" y="16150"/>
                </a:cubicBezTo>
                <a:cubicBezTo>
                  <a:pt x="15453" y="15898"/>
                  <a:pt x="15446" y="15675"/>
                  <a:pt x="15530" y="14952"/>
                </a:cubicBezTo>
                <a:cubicBezTo>
                  <a:pt x="15581" y="14519"/>
                  <a:pt x="15712" y="13999"/>
                  <a:pt x="15860" y="13500"/>
                </a:cubicBezTo>
                <a:cubicBezTo>
                  <a:pt x="15867" y="13472"/>
                  <a:pt x="15876" y="13444"/>
                  <a:pt x="15884" y="13417"/>
                </a:cubicBezTo>
                <a:cubicBezTo>
                  <a:pt x="15922" y="13293"/>
                  <a:pt x="15952" y="13171"/>
                  <a:pt x="15992" y="13053"/>
                </a:cubicBezTo>
                <a:cubicBezTo>
                  <a:pt x="16061" y="12844"/>
                  <a:pt x="16134" y="12661"/>
                  <a:pt x="16209" y="12506"/>
                </a:cubicBezTo>
                <a:cubicBezTo>
                  <a:pt x="16336" y="12212"/>
                  <a:pt x="16461" y="11969"/>
                  <a:pt x="16563" y="11883"/>
                </a:cubicBezTo>
                <a:cubicBezTo>
                  <a:pt x="16632" y="11824"/>
                  <a:pt x="16806" y="11777"/>
                  <a:pt x="17008" y="11739"/>
                </a:cubicBezTo>
                <a:cubicBezTo>
                  <a:pt x="17117" y="11708"/>
                  <a:pt x="17233" y="11683"/>
                  <a:pt x="17362" y="11678"/>
                </a:cubicBezTo>
                <a:cubicBezTo>
                  <a:pt x="17606" y="11670"/>
                  <a:pt x="17765" y="11662"/>
                  <a:pt x="17872" y="11612"/>
                </a:cubicBezTo>
                <a:cubicBezTo>
                  <a:pt x="17878" y="11609"/>
                  <a:pt x="17887" y="11610"/>
                  <a:pt x="17892" y="11607"/>
                </a:cubicBezTo>
                <a:cubicBezTo>
                  <a:pt x="17894" y="11606"/>
                  <a:pt x="17895" y="11602"/>
                  <a:pt x="17896" y="11601"/>
                </a:cubicBezTo>
                <a:cubicBezTo>
                  <a:pt x="17918" y="11589"/>
                  <a:pt x="17935" y="11574"/>
                  <a:pt x="17952" y="11557"/>
                </a:cubicBezTo>
                <a:cubicBezTo>
                  <a:pt x="17962" y="11547"/>
                  <a:pt x="17972" y="11540"/>
                  <a:pt x="17981" y="11529"/>
                </a:cubicBezTo>
                <a:cubicBezTo>
                  <a:pt x="17982" y="11528"/>
                  <a:pt x="17983" y="11525"/>
                  <a:pt x="17985" y="11524"/>
                </a:cubicBezTo>
                <a:cubicBezTo>
                  <a:pt x="17992" y="11513"/>
                  <a:pt x="17998" y="11498"/>
                  <a:pt x="18005" y="11485"/>
                </a:cubicBezTo>
                <a:cubicBezTo>
                  <a:pt x="18018" y="11461"/>
                  <a:pt x="18031" y="11439"/>
                  <a:pt x="18041" y="11408"/>
                </a:cubicBezTo>
                <a:cubicBezTo>
                  <a:pt x="18041" y="11406"/>
                  <a:pt x="18044" y="11404"/>
                  <a:pt x="18045" y="11402"/>
                </a:cubicBezTo>
                <a:cubicBezTo>
                  <a:pt x="18060" y="11356"/>
                  <a:pt x="18071" y="11301"/>
                  <a:pt x="18081" y="11237"/>
                </a:cubicBezTo>
                <a:cubicBezTo>
                  <a:pt x="18101" y="11104"/>
                  <a:pt x="18111" y="10929"/>
                  <a:pt x="18125" y="10701"/>
                </a:cubicBezTo>
                <a:cubicBezTo>
                  <a:pt x="18134" y="10551"/>
                  <a:pt x="18139" y="10414"/>
                  <a:pt x="18137" y="10287"/>
                </a:cubicBezTo>
                <a:cubicBezTo>
                  <a:pt x="18135" y="10161"/>
                  <a:pt x="18129" y="10046"/>
                  <a:pt x="18117" y="9945"/>
                </a:cubicBezTo>
                <a:cubicBezTo>
                  <a:pt x="18049" y="9337"/>
                  <a:pt x="17814" y="9189"/>
                  <a:pt x="17531" y="9696"/>
                </a:cubicBezTo>
                <a:cubicBezTo>
                  <a:pt x="17268" y="10166"/>
                  <a:pt x="17261" y="10168"/>
                  <a:pt x="17149" y="9625"/>
                </a:cubicBezTo>
                <a:cubicBezTo>
                  <a:pt x="17086" y="9319"/>
                  <a:pt x="17021" y="9154"/>
                  <a:pt x="16900" y="9111"/>
                </a:cubicBezTo>
                <a:cubicBezTo>
                  <a:pt x="16818" y="9141"/>
                  <a:pt x="16648" y="9218"/>
                  <a:pt x="16386" y="9343"/>
                </a:cubicBezTo>
                <a:cubicBezTo>
                  <a:pt x="15938" y="9557"/>
                  <a:pt x="15703" y="9946"/>
                  <a:pt x="15261" y="11215"/>
                </a:cubicBezTo>
                <a:cubicBezTo>
                  <a:pt x="15030" y="11875"/>
                  <a:pt x="14794" y="12387"/>
                  <a:pt x="14654" y="12556"/>
                </a:cubicBezTo>
                <a:cubicBezTo>
                  <a:pt x="14654" y="12557"/>
                  <a:pt x="14651" y="12561"/>
                  <a:pt x="14650" y="12562"/>
                </a:cubicBezTo>
                <a:cubicBezTo>
                  <a:pt x="14628" y="12589"/>
                  <a:pt x="14611" y="12604"/>
                  <a:pt x="14594" y="12611"/>
                </a:cubicBezTo>
                <a:cubicBezTo>
                  <a:pt x="14577" y="12619"/>
                  <a:pt x="14561" y="12621"/>
                  <a:pt x="14550" y="12606"/>
                </a:cubicBezTo>
                <a:cubicBezTo>
                  <a:pt x="14466" y="12491"/>
                  <a:pt x="14457" y="11626"/>
                  <a:pt x="14526" y="10690"/>
                </a:cubicBezTo>
                <a:cubicBezTo>
                  <a:pt x="14556" y="10274"/>
                  <a:pt x="14578" y="9961"/>
                  <a:pt x="14606" y="9718"/>
                </a:cubicBezTo>
                <a:cubicBezTo>
                  <a:pt x="14606" y="9717"/>
                  <a:pt x="14606" y="9714"/>
                  <a:pt x="14606" y="9713"/>
                </a:cubicBezTo>
                <a:cubicBezTo>
                  <a:pt x="14620" y="9592"/>
                  <a:pt x="14637" y="9492"/>
                  <a:pt x="14654" y="9404"/>
                </a:cubicBezTo>
                <a:cubicBezTo>
                  <a:pt x="14661" y="9371"/>
                  <a:pt x="14667" y="9344"/>
                  <a:pt x="14674" y="9315"/>
                </a:cubicBezTo>
                <a:cubicBezTo>
                  <a:pt x="14687" y="9265"/>
                  <a:pt x="14699" y="9213"/>
                  <a:pt x="14715" y="9172"/>
                </a:cubicBezTo>
                <a:cubicBezTo>
                  <a:pt x="14811" y="8915"/>
                  <a:pt x="14968" y="8833"/>
                  <a:pt x="15277" y="8680"/>
                </a:cubicBezTo>
                <a:cubicBezTo>
                  <a:pt x="15385" y="8627"/>
                  <a:pt x="15502" y="8582"/>
                  <a:pt x="15622" y="8542"/>
                </a:cubicBezTo>
                <a:cubicBezTo>
                  <a:pt x="15685" y="8522"/>
                  <a:pt x="15747" y="8504"/>
                  <a:pt x="15811" y="8487"/>
                </a:cubicBezTo>
                <a:cubicBezTo>
                  <a:pt x="15866" y="8473"/>
                  <a:pt x="15923" y="8461"/>
                  <a:pt x="15980" y="8449"/>
                </a:cubicBezTo>
                <a:cubicBezTo>
                  <a:pt x="16185" y="8406"/>
                  <a:pt x="16392" y="8383"/>
                  <a:pt x="16607" y="8377"/>
                </a:cubicBezTo>
                <a:cubicBezTo>
                  <a:pt x="16641" y="8375"/>
                  <a:pt x="16673" y="8361"/>
                  <a:pt x="16707" y="8360"/>
                </a:cubicBezTo>
                <a:close/>
                <a:moveTo>
                  <a:pt x="13080" y="11413"/>
                </a:moveTo>
                <a:cubicBezTo>
                  <a:pt x="13233" y="11468"/>
                  <a:pt x="13320" y="11923"/>
                  <a:pt x="13228" y="12589"/>
                </a:cubicBezTo>
                <a:cubicBezTo>
                  <a:pt x="13107" y="13471"/>
                  <a:pt x="12511" y="14441"/>
                  <a:pt x="12332" y="14047"/>
                </a:cubicBezTo>
                <a:cubicBezTo>
                  <a:pt x="12215" y="13787"/>
                  <a:pt x="12439" y="12605"/>
                  <a:pt x="12758" y="11789"/>
                </a:cubicBezTo>
                <a:cubicBezTo>
                  <a:pt x="12874" y="11493"/>
                  <a:pt x="12988" y="11380"/>
                  <a:pt x="13080" y="11413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43" name="help-and-supp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5593383" y="5798690"/>
            <a:ext cx="3890894" cy="2408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4" name="gratis-rechtenvrije-muziek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1837320" y="5993438"/>
            <a:ext cx="2742457" cy="1830460"/>
          </a:xfrm>
          <a:prstGeom prst="rect">
            <a:avLst/>
          </a:prstGeom>
          <a:ln w="12700">
            <a:miter lim="400000"/>
          </a:ln>
        </p:spPr>
      </p:pic>
      <p:sp>
        <p:nvSpPr>
          <p:cNvPr id="245" name="Shape 245"/>
          <p:cNvSpPr/>
          <p:nvPr/>
        </p:nvSpPr>
        <p:spPr>
          <a:xfrm>
            <a:off x="4134352" y="7637503"/>
            <a:ext cx="16722515" cy="1785939"/>
          </a:xfrm>
          <a:prstGeom prst="rightArrow">
            <a:avLst>
              <a:gd name="adj1" fmla="val 32000"/>
              <a:gd name="adj2" fmla="val 64000"/>
            </a:avLst>
          </a:prstGeom>
          <a:solidFill>
            <a:schemeClr val="accent5">
              <a:lumOff val="23235"/>
            </a:schemeClr>
          </a:solidFill>
          <a:ln w="25400">
            <a:solidFill>
              <a:schemeClr val="accent2">
                <a:satOff val="-76811"/>
                <a:lumOff val="40588"/>
              </a:schemeClr>
            </a:solidFill>
          </a:ln>
        </p:spPr>
        <p:txBody>
          <a:bodyPr lIns="68580" tIns="68580" rIns="68580" bIns="68580" anchor="ctr"/>
          <a:lstStyle/>
          <a:p>
            <a:pPr/>
          </a:p>
        </p:txBody>
      </p:sp>
      <p:grpSp>
        <p:nvGrpSpPr>
          <p:cNvPr id="248" name="Group 248"/>
          <p:cNvGrpSpPr/>
          <p:nvPr/>
        </p:nvGrpSpPr>
        <p:grpSpPr>
          <a:xfrm>
            <a:off x="7535215" y="9224256"/>
            <a:ext cx="3557204" cy="2861377"/>
            <a:chOff x="0" y="0"/>
            <a:chExt cx="3557203" cy="2861376"/>
          </a:xfrm>
        </p:grpSpPr>
        <p:sp>
          <p:nvSpPr>
            <p:cNvPr id="247" name="Shape 247"/>
            <p:cNvSpPr/>
            <p:nvPr/>
          </p:nvSpPr>
          <p:spPr>
            <a:xfrm>
              <a:off x="69850" y="69850"/>
              <a:ext cx="3417504" cy="27216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68580" tIns="68580" rIns="68580" bIns="68580" numCol="1" anchor="t">
              <a:noAutofit/>
            </a:bodyPr>
            <a:lstStyle/>
            <a:p>
              <a:pPr algn="l">
                <a:lnSpc>
                  <a:spcPct val="120000"/>
                </a:lnSpc>
                <a:spcBef>
                  <a:spcPts val="800"/>
                </a:spcBef>
                <a:defRPr sz="2600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pPr>
              <a:r>
                <a:t>We organise trainings at TUDelft for half-day (possible weekends) at least </a:t>
              </a:r>
              <a:r>
                <a:rPr b="1"/>
                <a:t>2</a:t>
              </a:r>
              <a:r>
                <a:t> per year</a:t>
              </a:r>
            </a:p>
          </p:txBody>
        </p:sp>
        <p:pic>
          <p:nvPicPr>
            <p:cNvPr id="246" name=""/>
            <p:cNvPicPr>
              <a:picLocks noChangeAspect="0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-1" y="0"/>
              <a:ext cx="3557205" cy="2861377"/>
            </a:xfrm>
            <a:prstGeom prst="rect">
              <a:avLst/>
            </a:prstGeom>
            <a:effectLst/>
          </p:spPr>
        </p:pic>
      </p:grpSp>
      <p:grpSp>
        <p:nvGrpSpPr>
          <p:cNvPr id="251" name="Group 251"/>
          <p:cNvGrpSpPr/>
          <p:nvPr/>
        </p:nvGrpSpPr>
        <p:grpSpPr>
          <a:xfrm>
            <a:off x="4129197" y="9224256"/>
            <a:ext cx="2508324" cy="1970160"/>
            <a:chOff x="0" y="0"/>
            <a:chExt cx="2508323" cy="1970159"/>
          </a:xfrm>
        </p:grpSpPr>
        <p:sp>
          <p:nvSpPr>
            <p:cNvPr id="250" name="Shape 250"/>
            <p:cNvSpPr/>
            <p:nvPr/>
          </p:nvSpPr>
          <p:spPr>
            <a:xfrm>
              <a:off x="69850" y="69850"/>
              <a:ext cx="2368624" cy="18304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68580" tIns="68580" rIns="68580" bIns="68580" numCol="1" anchor="t">
              <a:noAutofit/>
            </a:bodyPr>
            <a:lstStyle>
              <a:lvl1pPr algn="l">
                <a:lnSpc>
                  <a:spcPct val="120000"/>
                </a:lnSpc>
                <a:spcBef>
                  <a:spcPts val="800"/>
                </a:spcBef>
                <a:defRPr sz="2600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lvl1pPr>
            </a:lstStyle>
            <a:p>
              <a:pPr/>
              <a:r>
                <a:t>Show your interest by contacting us</a:t>
              </a:r>
            </a:p>
          </p:txBody>
        </p:sp>
        <p:pic>
          <p:nvPicPr>
            <p:cNvPr id="249" name=""/>
            <p:cNvPicPr>
              <a:picLocks noChangeAspect="0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-1" y="-1"/>
              <a:ext cx="2508325" cy="1970161"/>
            </a:xfrm>
            <a:prstGeom prst="rect">
              <a:avLst/>
            </a:prstGeom>
            <a:effectLst/>
          </p:spPr>
        </p:pic>
      </p:grpSp>
      <p:grpSp>
        <p:nvGrpSpPr>
          <p:cNvPr id="254" name="Group 254"/>
          <p:cNvGrpSpPr/>
          <p:nvPr/>
        </p:nvGrpSpPr>
        <p:grpSpPr>
          <a:xfrm>
            <a:off x="15615550" y="9224256"/>
            <a:ext cx="3557204" cy="2385530"/>
            <a:chOff x="0" y="0"/>
            <a:chExt cx="3557203" cy="2385529"/>
          </a:xfrm>
        </p:grpSpPr>
        <p:sp>
          <p:nvSpPr>
            <p:cNvPr id="253" name="Shape 253"/>
            <p:cNvSpPr/>
            <p:nvPr/>
          </p:nvSpPr>
          <p:spPr>
            <a:xfrm>
              <a:off x="69850" y="69850"/>
              <a:ext cx="3417504" cy="22458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68580" tIns="68580" rIns="68580" bIns="68580" numCol="1" anchor="t">
              <a:noAutofit/>
            </a:bodyPr>
            <a:lstStyle/>
            <a:p>
              <a:pPr algn="l">
                <a:lnSpc>
                  <a:spcPct val="120000"/>
                </a:lnSpc>
                <a:spcBef>
                  <a:spcPts val="800"/>
                </a:spcBef>
                <a:defRPr sz="2600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pPr>
              <a:r>
                <a:t>We follow and help you and your</a:t>
              </a:r>
              <a:br/>
              <a:r>
                <a:t>class in the use of the kit</a:t>
              </a:r>
            </a:p>
          </p:txBody>
        </p:sp>
        <p:pic>
          <p:nvPicPr>
            <p:cNvPr id="252" name=""/>
            <p:cNvPicPr>
              <a:picLocks noChangeAspect="0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0" y="0"/>
              <a:ext cx="3557204" cy="2385530"/>
            </a:xfrm>
            <a:prstGeom prst="rect">
              <a:avLst/>
            </a:prstGeom>
            <a:effectLst/>
          </p:spPr>
        </p:pic>
      </p:grpSp>
      <p:grpSp>
        <p:nvGrpSpPr>
          <p:cNvPr id="257" name="Group 257"/>
          <p:cNvGrpSpPr/>
          <p:nvPr/>
        </p:nvGrpSpPr>
        <p:grpSpPr>
          <a:xfrm>
            <a:off x="11683934" y="9224256"/>
            <a:ext cx="3340101" cy="2897034"/>
            <a:chOff x="0" y="0"/>
            <a:chExt cx="3340100" cy="2897033"/>
          </a:xfrm>
        </p:grpSpPr>
        <p:sp>
          <p:nvSpPr>
            <p:cNvPr id="256" name="Shape 256"/>
            <p:cNvSpPr/>
            <p:nvPr/>
          </p:nvSpPr>
          <p:spPr>
            <a:xfrm>
              <a:off x="69850" y="69850"/>
              <a:ext cx="3200401" cy="27573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68580" tIns="68580" rIns="68580" bIns="68580" numCol="1" anchor="t">
              <a:noAutofit/>
            </a:bodyPr>
            <a:lstStyle/>
            <a:p>
              <a:pPr algn="l">
                <a:lnSpc>
                  <a:spcPct val="120000"/>
                </a:lnSpc>
                <a:spcBef>
                  <a:spcPts val="800"/>
                </a:spcBef>
                <a:defRPr sz="2600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pPr>
              <a:r>
                <a:t>You get to start a </a:t>
              </a:r>
              <a:r>
                <a:rPr b="1"/>
                <a:t>free</a:t>
              </a:r>
              <a:r>
                <a:t> Photonics Explorer Kit (original cost 150 euros)</a:t>
              </a:r>
            </a:p>
          </p:txBody>
        </p:sp>
        <p:pic>
          <p:nvPicPr>
            <p:cNvPr id="255" name=""/>
            <p:cNvPicPr>
              <a:picLocks noChangeAspect="0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-1" y="-1"/>
              <a:ext cx="3340102" cy="2897035"/>
            </a:xfrm>
            <a:prstGeom prst="rect">
              <a:avLst/>
            </a:prstGeom>
            <a:effectLst/>
          </p:spPr>
        </p:pic>
      </p:grpSp>
      <p:grpSp>
        <p:nvGrpSpPr>
          <p:cNvPr id="260" name="Group 260"/>
          <p:cNvGrpSpPr/>
          <p:nvPr/>
        </p:nvGrpSpPr>
        <p:grpSpPr>
          <a:xfrm>
            <a:off x="7389759" y="5167776"/>
            <a:ext cx="3740961" cy="2922765"/>
            <a:chOff x="0" y="0"/>
            <a:chExt cx="3740960" cy="2922764"/>
          </a:xfrm>
        </p:grpSpPr>
        <p:pic>
          <p:nvPicPr>
            <p:cNvPr id="259" name="Photonics_explorer_4.pn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152400" y="152400"/>
              <a:ext cx="3436161" cy="2579865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58" name=""/>
            <p:cNvPicPr>
              <a:picLocks noChangeAspect="0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0" y="0"/>
              <a:ext cx="3740961" cy="2922765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Shape 262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Trainings</a:t>
            </a:r>
          </a:p>
        </p:txBody>
      </p:sp>
      <p:sp>
        <p:nvSpPr>
          <p:cNvPr id="263" name="Shape 263"/>
          <p:cNvSpPr/>
          <p:nvPr>
            <p:ph type="body" sz="half" idx="1"/>
          </p:nvPr>
        </p:nvSpPr>
        <p:spPr>
          <a:xfrm>
            <a:off x="3976687" y="2089546"/>
            <a:ext cx="16430626" cy="4237138"/>
          </a:xfrm>
          <a:prstGeom prst="rect">
            <a:avLst/>
          </a:prstGeom>
        </p:spPr>
        <p:txBody>
          <a:bodyPr/>
          <a:lstStyle/>
          <a:p>
            <a:pPr marL="613480" indent="-613480" defTabSz="772239">
              <a:spcBef>
                <a:spcPts val="2100"/>
              </a:spcBef>
              <a:defRPr sz="4700"/>
            </a:pPr>
            <a:r>
              <a:t>Half day trainings done at TUDelft</a:t>
            </a:r>
          </a:p>
          <a:p>
            <a:pPr marL="613480" indent="-613480" defTabSz="772239">
              <a:spcBef>
                <a:spcPts val="2100"/>
              </a:spcBef>
              <a:defRPr sz="4700"/>
            </a:pPr>
            <a:r>
              <a:t>Learn all about the experiments and the kit</a:t>
            </a:r>
          </a:p>
          <a:p>
            <a:pPr marL="613480" indent="-613480" defTabSz="772239">
              <a:spcBef>
                <a:spcPts val="2100"/>
              </a:spcBef>
              <a:defRPr sz="4700"/>
            </a:pPr>
            <a:r>
              <a:t>We keep track on you once you have the kit.</a:t>
            </a:r>
          </a:p>
          <a:p>
            <a:pPr marL="613480" indent="-613480" defTabSz="772239">
              <a:spcBef>
                <a:spcPts val="2100"/>
              </a:spcBef>
              <a:defRPr sz="4700"/>
            </a:pPr>
            <a:r>
              <a:t>We are available for any question or support</a:t>
            </a:r>
          </a:p>
        </p:txBody>
      </p:sp>
      <p:grpSp>
        <p:nvGrpSpPr>
          <p:cNvPr id="266" name="Group 266"/>
          <p:cNvGrpSpPr/>
          <p:nvPr/>
        </p:nvGrpSpPr>
        <p:grpSpPr>
          <a:xfrm>
            <a:off x="17185442" y="240440"/>
            <a:ext cx="3841115" cy="2997961"/>
            <a:chOff x="0" y="0"/>
            <a:chExt cx="3841113" cy="2997959"/>
          </a:xfrm>
        </p:grpSpPr>
        <p:pic>
          <p:nvPicPr>
            <p:cNvPr id="265" name="Photonics_explorer_4.png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152400" y="152400"/>
              <a:ext cx="3536314" cy="265506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64" name=""/>
            <p:cNvPicPr>
              <a:picLocks noChangeAspect="0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3841114" cy="2997960"/>
            </a:xfrm>
            <a:prstGeom prst="rect">
              <a:avLst/>
            </a:prstGeom>
            <a:effectLst/>
          </p:spPr>
        </p:pic>
      </p:grpSp>
      <p:pic>
        <p:nvPicPr>
          <p:cNvPr id="267" name="Teacher Testimonials - Photonics Explorer [720p].mp4"/>
          <p:cNvPicPr>
            <a:picLocks noChangeAspect="0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5853491" y="6481074"/>
            <a:ext cx="12677018" cy="71308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Class="mediacall" nodeType="afterEffect" presetSubtype="0" presetID="1" grp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1920" fill="hold"/>
                                        <p:tgtEl>
                                          <p:spTgt spid="2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10" fill="hold" display="0">
                  <p:stCondLst>
                    <p:cond delay="indefinite"/>
                  </p:stCondLst>
                </p:cTn>
                <p:tgtEl>
                  <p:spTgt spid="267"/>
                </p:tgtEl>
              </p:cMediaNode>
            </p:video>
          </p:childTnLst>
        </p:cTn>
      </p:par>
    </p:tnLst>
    <p:bldLst>
      <p:bldP build="whole" bldLvl="1" animBg="1" rev="0" advAuto="0" spid="267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Shape 269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Extras</a:t>
            </a:r>
          </a:p>
        </p:txBody>
      </p:sp>
      <p:sp>
        <p:nvSpPr>
          <p:cNvPr id="270" name="Shape 270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271" name="Screen Shot 2016-12-15 at 13.41.3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547521" y="1078933"/>
            <a:ext cx="9624426" cy="5498819"/>
          </a:xfrm>
          <a:prstGeom prst="rect">
            <a:avLst/>
          </a:prstGeom>
          <a:ln w="12700">
            <a:miter lim="400000"/>
          </a:ln>
        </p:spPr>
      </p:pic>
      <p:pic>
        <p:nvPicPr>
          <p:cNvPr id="272" name="22520129_l.jpg"/>
          <p:cNvPicPr>
            <a:picLocks noChangeAspect="1"/>
          </p:cNvPicPr>
          <p:nvPr/>
        </p:nvPicPr>
        <p:blipFill>
          <a:blip r:embed="rId3">
            <a:extLst/>
          </a:blip>
          <a:srcRect l="8323" t="3070" r="8134" b="5775"/>
          <a:stretch>
            <a:fillRect/>
          </a:stretch>
        </p:blipFill>
        <p:spPr>
          <a:xfrm>
            <a:off x="17719737" y="288679"/>
            <a:ext cx="3672593" cy="40072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34" h="21593" fill="norm" stroke="1" extrusionOk="0">
                <a:moveTo>
                  <a:pt x="10788" y="0"/>
                </a:moveTo>
                <a:cubicBezTo>
                  <a:pt x="10560" y="0"/>
                  <a:pt x="10323" y="37"/>
                  <a:pt x="10129" y="111"/>
                </a:cubicBezTo>
                <a:cubicBezTo>
                  <a:pt x="9569" y="327"/>
                  <a:pt x="9151" y="1344"/>
                  <a:pt x="9424" y="1829"/>
                </a:cubicBezTo>
                <a:cubicBezTo>
                  <a:pt x="9558" y="2067"/>
                  <a:pt x="10037" y="2485"/>
                  <a:pt x="10176" y="2485"/>
                </a:cubicBezTo>
                <a:cubicBezTo>
                  <a:pt x="10217" y="2485"/>
                  <a:pt x="10359" y="2522"/>
                  <a:pt x="10492" y="2569"/>
                </a:cubicBezTo>
                <a:lnTo>
                  <a:pt x="10734" y="2654"/>
                </a:lnTo>
                <a:lnTo>
                  <a:pt x="10422" y="2911"/>
                </a:lnTo>
                <a:cubicBezTo>
                  <a:pt x="10252" y="3052"/>
                  <a:pt x="8555" y="4516"/>
                  <a:pt x="6650" y="6163"/>
                </a:cubicBezTo>
                <a:lnTo>
                  <a:pt x="3185" y="9157"/>
                </a:lnTo>
                <a:lnTo>
                  <a:pt x="1991" y="9354"/>
                </a:lnTo>
                <a:cubicBezTo>
                  <a:pt x="1334" y="9462"/>
                  <a:pt x="703" y="9606"/>
                  <a:pt x="588" y="9675"/>
                </a:cubicBezTo>
                <a:cubicBezTo>
                  <a:pt x="326" y="9833"/>
                  <a:pt x="71" y="10216"/>
                  <a:pt x="2" y="10554"/>
                </a:cubicBezTo>
                <a:cubicBezTo>
                  <a:pt x="-66" y="10886"/>
                  <a:pt x="1800" y="20669"/>
                  <a:pt x="1998" y="21022"/>
                </a:cubicBezTo>
                <a:cubicBezTo>
                  <a:pt x="2076" y="21159"/>
                  <a:pt x="2287" y="21343"/>
                  <a:pt x="2466" y="21430"/>
                </a:cubicBezTo>
                <a:cubicBezTo>
                  <a:pt x="2646" y="21517"/>
                  <a:pt x="2916" y="21591"/>
                  <a:pt x="3069" y="21593"/>
                </a:cubicBezTo>
                <a:cubicBezTo>
                  <a:pt x="3631" y="21600"/>
                  <a:pt x="20669" y="18788"/>
                  <a:pt x="20938" y="18644"/>
                </a:cubicBezTo>
                <a:cubicBezTo>
                  <a:pt x="21275" y="18463"/>
                  <a:pt x="21534" y="18000"/>
                  <a:pt x="21534" y="17575"/>
                </a:cubicBezTo>
                <a:cubicBezTo>
                  <a:pt x="21534" y="17298"/>
                  <a:pt x="19810" y="8095"/>
                  <a:pt x="19644" y="7489"/>
                </a:cubicBezTo>
                <a:cubicBezTo>
                  <a:pt x="19574" y="7232"/>
                  <a:pt x="19029" y="6834"/>
                  <a:pt x="18662" y="6771"/>
                </a:cubicBezTo>
                <a:cubicBezTo>
                  <a:pt x="18498" y="6742"/>
                  <a:pt x="18041" y="6762"/>
                  <a:pt x="17648" y="6816"/>
                </a:cubicBezTo>
                <a:lnTo>
                  <a:pt x="16931" y="6914"/>
                </a:lnTo>
                <a:lnTo>
                  <a:pt x="14188" y="5009"/>
                </a:lnTo>
                <a:cubicBezTo>
                  <a:pt x="11253" y="2973"/>
                  <a:pt x="10941" y="2741"/>
                  <a:pt x="11013" y="2633"/>
                </a:cubicBezTo>
                <a:cubicBezTo>
                  <a:pt x="11039" y="2595"/>
                  <a:pt x="11186" y="2515"/>
                  <a:pt x="11342" y="2455"/>
                </a:cubicBezTo>
                <a:cubicBezTo>
                  <a:pt x="11961" y="2218"/>
                  <a:pt x="12359" y="1479"/>
                  <a:pt x="12186" y="890"/>
                </a:cubicBezTo>
                <a:cubicBezTo>
                  <a:pt x="12094" y="574"/>
                  <a:pt x="11765" y="114"/>
                  <a:pt x="11684" y="188"/>
                </a:cubicBezTo>
                <a:cubicBezTo>
                  <a:pt x="11659" y="211"/>
                  <a:pt x="11526" y="178"/>
                  <a:pt x="11390" y="114"/>
                </a:cubicBezTo>
                <a:cubicBezTo>
                  <a:pt x="11233" y="39"/>
                  <a:pt x="11015" y="1"/>
                  <a:pt x="10788" y="0"/>
                </a:cubicBezTo>
                <a:close/>
                <a:moveTo>
                  <a:pt x="10999" y="2851"/>
                </a:moveTo>
                <a:cubicBezTo>
                  <a:pt x="11046" y="2847"/>
                  <a:pt x="11088" y="2875"/>
                  <a:pt x="11144" y="2936"/>
                </a:cubicBezTo>
                <a:cubicBezTo>
                  <a:pt x="11209" y="3009"/>
                  <a:pt x="12452" y="3894"/>
                  <a:pt x="13904" y="4904"/>
                </a:cubicBezTo>
                <a:cubicBezTo>
                  <a:pt x="15355" y="5914"/>
                  <a:pt x="16566" y="6774"/>
                  <a:pt x="16594" y="6816"/>
                </a:cubicBezTo>
                <a:cubicBezTo>
                  <a:pt x="16621" y="6857"/>
                  <a:pt x="16600" y="6916"/>
                  <a:pt x="16547" y="6946"/>
                </a:cubicBezTo>
                <a:cubicBezTo>
                  <a:pt x="16494" y="6976"/>
                  <a:pt x="13692" y="7447"/>
                  <a:pt x="10320" y="7992"/>
                </a:cubicBezTo>
                <a:cubicBezTo>
                  <a:pt x="6948" y="8537"/>
                  <a:pt x="4083" y="9000"/>
                  <a:pt x="3953" y="9023"/>
                </a:cubicBezTo>
                <a:cubicBezTo>
                  <a:pt x="3823" y="9045"/>
                  <a:pt x="3693" y="9032"/>
                  <a:pt x="3667" y="8993"/>
                </a:cubicBezTo>
                <a:cubicBezTo>
                  <a:pt x="3600" y="8893"/>
                  <a:pt x="10594" y="2868"/>
                  <a:pt x="10704" y="2930"/>
                </a:cubicBezTo>
                <a:cubicBezTo>
                  <a:pt x="10753" y="2958"/>
                  <a:pt x="10845" y="2940"/>
                  <a:pt x="10909" y="2892"/>
                </a:cubicBezTo>
                <a:cubicBezTo>
                  <a:pt x="10941" y="2867"/>
                  <a:pt x="10972" y="2853"/>
                  <a:pt x="10999" y="2851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273" name="Shape 273"/>
          <p:cNvSpPr/>
          <p:nvPr/>
        </p:nvSpPr>
        <p:spPr>
          <a:xfrm>
            <a:off x="3489326" y="5204111"/>
            <a:ext cx="5463881" cy="13055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/>
          <a:p>
            <a:pPr>
              <a:defRPr sz="3800">
                <a:solidFill>
                  <a:srgbClr val="FFFFFF"/>
                </a:solidFill>
              </a:defRPr>
            </a:pPr>
            <a:r>
              <a:t>WebApp about photonics</a:t>
            </a:r>
            <a:br/>
            <a:r>
              <a:rPr u="sng">
                <a:uFill>
                  <a:solidFill>
                    <a:srgbClr val="A10058"/>
                  </a:solidFill>
                </a:uFill>
                <a:hlinkClick r:id="rId4" invalidUrl="" action="" tgtFrame="" tooltip="" history="1" highlightClick="0" endSnd="0"/>
              </a:rPr>
              <a:t>http://photonics4all.org</a:t>
            </a:r>
          </a:p>
        </p:txBody>
      </p:sp>
      <p:sp>
        <p:nvSpPr>
          <p:cNvPr id="274" name="Shape 274"/>
          <p:cNvSpPr/>
          <p:nvPr/>
        </p:nvSpPr>
        <p:spPr>
          <a:xfrm>
            <a:off x="14735999" y="9455487"/>
            <a:ext cx="6411348" cy="18897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8580" tIns="68580" rIns="68580" bIns="68580" anchor="ctr">
            <a:spAutoFit/>
          </a:bodyPr>
          <a:lstStyle>
            <a:lvl1pPr>
              <a:defRPr sz="3800">
                <a:solidFill>
                  <a:srgbClr val="FFFFFF"/>
                </a:solidFill>
              </a:defRPr>
            </a:lvl1pPr>
          </a:lstStyle>
          <a:p>
            <a:pPr/>
            <a:r>
              <a:t>Extra Video on youtube to help you setting the experiments</a:t>
            </a:r>
          </a:p>
        </p:txBody>
      </p:sp>
      <p:pic>
        <p:nvPicPr>
          <p:cNvPr id="275" name="Screen Shot 2016-12-16 at 11.30.46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512460" y="6950383"/>
            <a:ext cx="7326297" cy="4007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76" name="Screen Shot 2016-12-16 at 11.30.57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6954967" y="8355490"/>
            <a:ext cx="7728605" cy="41681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Shape 278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Photonics promoted EU Wide</a:t>
            </a:r>
          </a:p>
        </p:txBody>
      </p:sp>
      <p:pic>
        <p:nvPicPr>
          <p:cNvPr id="279" name="Photonics4all_Keyvisual_DinA3_300dpi_cmyk-small.jpg"/>
          <p:cNvPicPr>
            <a:picLocks noChangeAspect="1"/>
          </p:cNvPicPr>
          <p:nvPr/>
        </p:nvPicPr>
        <p:blipFill>
          <a:blip r:embed="rId2">
            <a:extLst/>
          </a:blip>
          <a:srcRect l="0" t="16643" r="0" b="16643"/>
          <a:stretch>
            <a:fillRect/>
          </a:stretch>
        </p:blipFill>
        <p:spPr>
          <a:xfrm>
            <a:off x="13236773" y="3223617"/>
            <a:ext cx="7203460" cy="33977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80" name="Logo_CMYK-filtered.png"/>
          <p:cNvPicPr>
            <a:picLocks noChangeAspect="1"/>
          </p:cNvPicPr>
          <p:nvPr/>
        </p:nvPicPr>
        <p:blipFill>
          <a:blip r:embed="rId3">
            <a:extLst/>
          </a:blip>
          <a:srcRect l="28680" t="42751" r="27131" b="40528"/>
          <a:stretch>
            <a:fillRect/>
          </a:stretch>
        </p:blipFill>
        <p:spPr>
          <a:xfrm>
            <a:off x="3427790" y="3627406"/>
            <a:ext cx="8081020" cy="2161623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88900" dist="25400" dir="5400000">
              <a:srgbClr val="000000">
                <a:alpha val="50000"/>
              </a:srgbClr>
            </a:outerShdw>
          </a:effectLst>
        </p:spPr>
      </p:pic>
      <p:sp>
        <p:nvSpPr>
          <p:cNvPr id="281" name="Shape 281"/>
          <p:cNvSpPr/>
          <p:nvPr/>
        </p:nvSpPr>
        <p:spPr>
          <a:xfrm>
            <a:off x="4941534" y="5536977"/>
            <a:ext cx="4434384" cy="937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>
            <a:lvl1pPr>
              <a:defRPr u="sng">
                <a:solidFill>
                  <a:srgbClr val="A10058"/>
                </a:solidFill>
                <a:uFill>
                  <a:solidFill>
                    <a:srgbClr val="A10058"/>
                  </a:solidFill>
                </a:uFill>
                <a:latin typeface="Avenir Book"/>
                <a:ea typeface="Avenir Book"/>
                <a:cs typeface="Avenir Book"/>
                <a:sym typeface="Avenir Book"/>
                <a:hlinkClick r:id="rId4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FFFFFF"/>
                </a:solidFill>
                <a:uFillTx/>
              </a:defRPr>
            </a:pPr>
            <a:r>
              <a:rPr u="sng">
                <a:solidFill>
                  <a:srgbClr val="A10058"/>
                </a:solidFill>
                <a:uFill>
                  <a:solidFill>
                    <a:srgbClr val="A10058"/>
                  </a:solidFill>
                </a:uFill>
                <a:hlinkClick r:id="rId4" invalidUrl="" action="" tgtFrame="" tooltip="" history="1" highlightClick="0" endSnd="0"/>
              </a:rPr>
              <a:t>photonics4all.eu</a:t>
            </a:r>
          </a:p>
        </p:txBody>
      </p:sp>
      <p:pic>
        <p:nvPicPr>
          <p:cNvPr id="282" name="pasted-image.pd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672111" y="9716331"/>
            <a:ext cx="6973229" cy="1889919"/>
          </a:xfrm>
          <a:prstGeom prst="rect">
            <a:avLst/>
          </a:prstGeom>
          <a:ln w="12700">
            <a:miter lim="400000"/>
          </a:ln>
        </p:spPr>
      </p:pic>
      <p:sp>
        <p:nvSpPr>
          <p:cNvPr id="283" name="Shape 283"/>
          <p:cNvSpPr/>
          <p:nvPr/>
        </p:nvSpPr>
        <p:spPr>
          <a:xfrm>
            <a:off x="11735526" y="9660049"/>
            <a:ext cx="3656229" cy="1737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80" tIns="68580" rIns="68580" bIns="68580" anchor="ctr">
            <a:spAutoFit/>
          </a:bodyPr>
          <a:lstStyle/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Phablabs 4.0</a:t>
            </a:r>
          </a:p>
          <a:p>
            <a:pPr>
              <a:defRPr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t>coming soon</a:t>
            </a:r>
          </a:p>
        </p:txBody>
      </p:sp>
      <p:pic>
        <p:nvPicPr>
          <p:cNvPr id="284" name="Photonics21_Logo.pd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5806242" y="12436473"/>
            <a:ext cx="5337451" cy="1006242"/>
          </a:xfrm>
          <a:prstGeom prst="rect">
            <a:avLst/>
          </a:prstGeom>
          <a:ln w="12700">
            <a:miter lim="400000"/>
          </a:ln>
        </p:spPr>
      </p:pic>
      <p:pic>
        <p:nvPicPr>
          <p:cNvPr id="285" name="Unknown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8225468" y="9447958"/>
            <a:ext cx="1802994" cy="21615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Shape 287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Optics Research Group</a:t>
            </a:r>
          </a:p>
        </p:txBody>
      </p:sp>
      <p:sp>
        <p:nvSpPr>
          <p:cNvPr id="288" name="Shape 288"/>
          <p:cNvSpPr/>
          <p:nvPr>
            <p:ph type="body" sz="half" idx="1"/>
          </p:nvPr>
        </p:nvSpPr>
        <p:spPr>
          <a:xfrm>
            <a:off x="3976687" y="1910953"/>
            <a:ext cx="16430626" cy="6171740"/>
          </a:xfrm>
          <a:prstGeom prst="rect">
            <a:avLst/>
          </a:prstGeom>
        </p:spPr>
        <p:txBody>
          <a:bodyPr/>
          <a:lstStyle/>
          <a:p>
            <a:pPr marL="593901" indent="-593901" defTabSz="747593">
              <a:spcBef>
                <a:spcPts val="5300"/>
              </a:spcBef>
              <a:defRPr sz="4550"/>
            </a:pPr>
            <a:r>
              <a:t>70 years in working for optics/photonics</a:t>
            </a:r>
          </a:p>
          <a:p>
            <a:pPr marL="593901" indent="-593901" defTabSz="747593">
              <a:spcBef>
                <a:spcPts val="5300"/>
              </a:spcBef>
              <a:defRPr sz="4550"/>
            </a:pPr>
            <a:r>
              <a:t>From measuring long distance to look through paintings</a:t>
            </a:r>
          </a:p>
          <a:p>
            <a:pPr marL="593901" indent="-593901" defTabSz="747593">
              <a:spcBef>
                <a:spcPts val="5300"/>
              </a:spcBef>
              <a:defRPr sz="4550"/>
            </a:pPr>
            <a:r>
              <a:t>From improving the efficiency of solar cell to monitor asthma</a:t>
            </a:r>
          </a:p>
          <a:p>
            <a:pPr marL="593901" indent="-593901" defTabSz="747593">
              <a:spcBef>
                <a:spcPts val="5300"/>
              </a:spcBef>
              <a:defRPr sz="4550"/>
            </a:pPr>
            <a:r>
              <a:t>From nm (EUV) for lithography to µm (THz) for imaging</a:t>
            </a:r>
          </a:p>
        </p:txBody>
      </p:sp>
      <p:pic>
        <p:nvPicPr>
          <p:cNvPr id="289" name="Screen Shot 2015-06-09 at 22.04.0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375956" y="7887046"/>
            <a:ext cx="3679025" cy="2040870"/>
          </a:xfrm>
          <a:prstGeom prst="rect">
            <a:avLst/>
          </a:prstGeom>
          <a:ln w="12700">
            <a:miter lim="400000"/>
          </a:ln>
        </p:spPr>
      </p:pic>
      <p:pic>
        <p:nvPicPr>
          <p:cNvPr id="290" name="image8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839277" y="8024445"/>
            <a:ext cx="7936289" cy="2775164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95" name="Group 295"/>
          <p:cNvGrpSpPr/>
          <p:nvPr/>
        </p:nvGrpSpPr>
        <p:grpSpPr>
          <a:xfrm>
            <a:off x="12480672" y="11171991"/>
            <a:ext cx="7709445" cy="1446352"/>
            <a:chOff x="0" y="0"/>
            <a:chExt cx="7709444" cy="1446351"/>
          </a:xfrm>
        </p:grpSpPr>
        <p:pic>
          <p:nvPicPr>
            <p:cNvPr id="291" name="image5.tif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3855710" y="0"/>
              <a:ext cx="1928469" cy="1446352"/>
            </a:xfrm>
            <a:prstGeom prst="rect">
              <a:avLst/>
            </a:prstGeom>
            <a:ln w="12700" cap="flat">
              <a:solidFill>
                <a:srgbClr val="000000"/>
              </a:solidFill>
              <a:prstDash val="solid"/>
              <a:bevel/>
            </a:ln>
            <a:effectLst/>
          </p:spPr>
        </p:pic>
        <p:pic>
          <p:nvPicPr>
            <p:cNvPr id="292" name="image6.ti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-1" y="459"/>
              <a:ext cx="1927857" cy="1445893"/>
            </a:xfrm>
            <a:prstGeom prst="rect">
              <a:avLst/>
            </a:prstGeom>
            <a:ln w="12700" cap="flat">
              <a:solidFill>
                <a:srgbClr val="000000"/>
              </a:solidFill>
              <a:prstDash val="solid"/>
              <a:bevel/>
            </a:ln>
            <a:effectLst/>
          </p:spPr>
        </p:pic>
        <p:pic>
          <p:nvPicPr>
            <p:cNvPr id="293" name="image7.tif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1927854" y="459"/>
              <a:ext cx="1927857" cy="1445893"/>
            </a:xfrm>
            <a:prstGeom prst="rect">
              <a:avLst/>
            </a:prstGeom>
            <a:ln w="12700" cap="flat">
              <a:solidFill>
                <a:srgbClr val="000000"/>
              </a:solidFill>
              <a:prstDash val="solid"/>
              <a:bevel/>
            </a:ln>
            <a:effectLst/>
          </p:spPr>
        </p:pic>
        <p:pic>
          <p:nvPicPr>
            <p:cNvPr id="294" name="image8.tif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5781589" y="459"/>
              <a:ext cx="1927856" cy="1445893"/>
            </a:xfrm>
            <a:prstGeom prst="rect">
              <a:avLst/>
            </a:prstGeom>
            <a:ln w="12700" cap="flat">
              <a:solidFill>
                <a:srgbClr val="000000"/>
              </a:solidFill>
              <a:prstDash val="solid"/>
              <a:bevel/>
            </a:ln>
            <a:effectLst/>
          </p:spPr>
        </p:pic>
      </p:grpSp>
      <p:pic>
        <p:nvPicPr>
          <p:cNvPr id="296" name="image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621282" y="10382838"/>
            <a:ext cx="3188373" cy="2446891"/>
          </a:xfrm>
          <a:prstGeom prst="rect">
            <a:avLst/>
          </a:prstGeom>
          <a:ln w="12700">
            <a:miter lim="400000"/>
          </a:ln>
        </p:spPr>
      </p:pic>
      <p:pic>
        <p:nvPicPr>
          <p:cNvPr id="297" name="pasted-image.pdf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7298970" y="9976693"/>
            <a:ext cx="1852270" cy="27749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Shape 299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Contact</a:t>
            </a:r>
          </a:p>
        </p:txBody>
      </p:sp>
      <p:pic>
        <p:nvPicPr>
          <p:cNvPr id="300" name="Aurele_Portrait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619690" y="3341833"/>
            <a:ext cx="2877873" cy="363734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" name="Photonics Explorer Kit Logo.png"/>
          <p:cNvPicPr>
            <a:picLocks noChangeAspect="1"/>
          </p:cNvPicPr>
          <p:nvPr/>
        </p:nvPicPr>
        <p:blipFill>
          <a:blip r:embed="rId3">
            <a:extLst/>
          </a:blip>
          <a:srcRect l="0" t="29015" r="0" b="0"/>
          <a:stretch>
            <a:fillRect/>
          </a:stretch>
        </p:blipFill>
        <p:spPr>
          <a:xfrm>
            <a:off x="14993822" y="944428"/>
            <a:ext cx="6129610" cy="2079999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Logo_CMYK-filtered.png"/>
          <p:cNvPicPr>
            <a:picLocks noChangeAspect="1"/>
          </p:cNvPicPr>
          <p:nvPr/>
        </p:nvPicPr>
        <p:blipFill>
          <a:blip r:embed="rId4">
            <a:extLst/>
          </a:blip>
          <a:srcRect l="28680" t="42751" r="27131" b="40528"/>
          <a:stretch>
            <a:fillRect/>
          </a:stretch>
        </p:blipFill>
        <p:spPr>
          <a:xfrm>
            <a:off x="16023228" y="11248063"/>
            <a:ext cx="4933191" cy="1319598"/>
          </a:xfrm>
          <a:prstGeom prst="rect">
            <a:avLst/>
          </a:prstGeom>
          <a:ln w="12700">
            <a:miter lim="400000"/>
          </a:ln>
        </p:spPr>
      </p:pic>
      <p:sp>
        <p:nvSpPr>
          <p:cNvPr id="303" name="Shape 303"/>
          <p:cNvSpPr/>
          <p:nvPr>
            <p:ph type="body" idx="4294967295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Dr. Aurèle ADAM</a:t>
            </a:r>
            <a:br/>
            <a:r>
              <a:rPr>
                <a:uFill>
                  <a:solidFill>
                    <a:srgbClr val="A10058"/>
                  </a:solidFill>
                </a:uFill>
                <a:latin typeface="Apple Color Emoji"/>
                <a:ea typeface="Apple Color Emoji"/>
                <a:cs typeface="Apple Color Emoji"/>
                <a:sym typeface="Apple Color Emoji"/>
              </a:rPr>
              <a:t>📩 </a:t>
            </a:r>
            <a:r>
              <a:rPr u="sng">
                <a:uFill>
                  <a:solidFill>
                    <a:srgbClr val="A10058"/>
                  </a:solidFill>
                </a:uFill>
                <a:hlinkClick r:id="rId5" invalidUrl="" action="" tgtFrame="" tooltip="" history="1" highlightClick="0" endSnd="0"/>
              </a:rPr>
              <a:t>a.j.l.adam@tudelft.nl</a:t>
            </a:r>
            <a:br/>
            <a:r>
              <a:rPr>
                <a:latin typeface="Apple Color Emoji"/>
                <a:ea typeface="Apple Color Emoji"/>
                <a:cs typeface="Apple Color Emoji"/>
                <a:sym typeface="Apple Color Emoji"/>
              </a:rPr>
              <a:t>📞:</a:t>
            </a:r>
            <a:r>
              <a:t>015 27 82455</a:t>
            </a:r>
          </a:p>
          <a:p>
            <a:pPr/>
            <a:r>
              <a:t>Ing. Thim Zuidwijk</a:t>
            </a:r>
            <a:br/>
            <a:r>
              <a:rPr>
                <a:uFill>
                  <a:solidFill>
                    <a:srgbClr val="A10058"/>
                  </a:solidFill>
                </a:uFill>
                <a:latin typeface="Apple Color Emoji"/>
                <a:ea typeface="Apple Color Emoji"/>
                <a:cs typeface="Apple Color Emoji"/>
                <a:sym typeface="Apple Color Emoji"/>
              </a:rPr>
              <a:t>📩 </a:t>
            </a:r>
            <a:r>
              <a:rPr u="sng">
                <a:uFill>
                  <a:solidFill>
                    <a:srgbClr val="A10058"/>
                  </a:solidFill>
                </a:uFill>
                <a:hlinkClick r:id="rId6" invalidUrl="" action="" tgtFrame="" tooltip="" history="1" highlightClick="0" endSnd="0"/>
              </a:rPr>
              <a:t>t.zuidwijk@tudelft.nl</a:t>
            </a:r>
            <a:br/>
            <a:r>
              <a:rPr>
                <a:latin typeface="Apple Color Emoji"/>
                <a:ea typeface="Apple Color Emoji"/>
                <a:cs typeface="Apple Color Emoji"/>
                <a:sym typeface="Apple Color Emoji"/>
              </a:rPr>
              <a:t>📞:</a:t>
            </a:r>
            <a:r>
              <a:t>015 27 82450</a:t>
            </a:r>
          </a:p>
          <a:p>
            <a:pPr/>
            <a:r>
              <a:t>Visit us at: </a:t>
            </a:r>
            <a:r>
              <a:rPr u="sng">
                <a:uFill>
                  <a:solidFill>
                    <a:srgbClr val="A10058"/>
                  </a:solidFill>
                </a:uFill>
                <a:hlinkClick r:id="rId7" invalidUrl="" action="" tgtFrame="" tooltip="" history="1" highlightClick="0" endSnd="0"/>
              </a:rPr>
              <a:t>optica.tudelft.nl</a:t>
            </a:r>
          </a:p>
          <a:p>
            <a:pPr/>
            <a:r>
              <a:t>Also at </a:t>
            </a:r>
            <a:r>
              <a:rPr u="sng">
                <a:uFill>
                  <a:solidFill>
                    <a:srgbClr val="A10058"/>
                  </a:solidFill>
                </a:uFill>
                <a:hlinkClick r:id="rId8" invalidUrl="" action="" tgtFrame="" tooltip="" history="1" highlightClick="0" endSnd="0"/>
              </a:rPr>
              <a:t>photonics4all.com</a:t>
            </a:r>
          </a:p>
        </p:txBody>
      </p:sp>
      <p:pic>
        <p:nvPicPr>
          <p:cNvPr id="304" name="pasted-image.tiff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 rot="5400000">
            <a:off x="16135711" y="7683138"/>
            <a:ext cx="3845831" cy="252163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TU">
  <a:themeElements>
    <a:clrScheme name="TU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ADC610"/>
      </a:accent1>
      <a:accent2>
        <a:srgbClr val="002B6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TU">
      <a:majorFont>
        <a:latin typeface="Helvetica"/>
        <a:ea typeface="Helvetica"/>
        <a:cs typeface="Helvetica"/>
      </a:majorFont>
      <a:minorFont>
        <a:latin typeface="Times"/>
        <a:ea typeface="Times"/>
        <a:cs typeface="Times"/>
      </a:minorFont>
    </a:fontScheme>
    <a:fmtScheme name="T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sx="100000" sy="100000" kx="0" ky="0" algn="b" rotWithShape="0" blurRad="50800" dist="12700" dir="540000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68580" tIns="68580" rIns="68580" bIns="68580" numCol="1" spcCol="38100" rtlCol="0" anchor="ctr" upright="0">
        <a:spAutoFit/>
      </a:bodyPr>
      <a:lstStyle>
        <a:defPPr marL="0" marR="0" indent="0" algn="ctr" defTabSz="18288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Tahoma"/>
            <a:ea typeface="Tahoma"/>
            <a:cs typeface="Tahoma"/>
            <a:sym typeface="Tahom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50800" dist="12700" dir="540000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68580" tIns="68580" rIns="68580" bIns="68580" numCol="1" spcCol="38100" rtlCol="0" anchor="ctr" upright="0">
        <a:spAutoFit/>
      </a:bodyPr>
      <a:lstStyle>
        <a:defPPr marL="0" marR="0" indent="0" algn="ctr" defTabSz="18288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Tahoma"/>
            <a:ea typeface="Tahoma"/>
            <a:cs typeface="Tahoma"/>
            <a:sym typeface="Tahom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TU">
  <a:themeElements>
    <a:clrScheme name="TU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ADC610"/>
      </a:accent1>
      <a:accent2>
        <a:srgbClr val="002B6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TU">
      <a:majorFont>
        <a:latin typeface="Helvetica"/>
        <a:ea typeface="Helvetica"/>
        <a:cs typeface="Helvetica"/>
      </a:majorFont>
      <a:minorFont>
        <a:latin typeface="Times"/>
        <a:ea typeface="Times"/>
        <a:cs typeface="Times"/>
      </a:minorFont>
    </a:fontScheme>
    <a:fmtScheme name="T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sx="100000" sy="100000" kx="0" ky="0" algn="b" rotWithShape="0" blurRad="50800" dist="12700" dir="540000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68580" tIns="68580" rIns="68580" bIns="68580" numCol="1" spcCol="38100" rtlCol="0" anchor="ctr" upright="0">
        <a:spAutoFit/>
      </a:bodyPr>
      <a:lstStyle>
        <a:defPPr marL="0" marR="0" indent="0" algn="ctr" defTabSz="18288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Tahoma"/>
            <a:ea typeface="Tahoma"/>
            <a:cs typeface="Tahoma"/>
            <a:sym typeface="Tahom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50800" dist="12700" dir="540000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68580" tIns="68580" rIns="68580" bIns="68580" numCol="1" spcCol="38100" rtlCol="0" anchor="ctr" upright="0">
        <a:spAutoFit/>
      </a:bodyPr>
      <a:lstStyle>
        <a:defPPr marL="0" marR="0" indent="0" algn="ctr" defTabSz="18288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Tahoma"/>
            <a:ea typeface="Tahoma"/>
            <a:cs typeface="Tahoma"/>
            <a:sym typeface="Tahom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